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3" r:id="rId3"/>
    <p:sldId id="290" r:id="rId4"/>
    <p:sldId id="291" r:id="rId5"/>
    <p:sldId id="257" r:id="rId6"/>
    <p:sldId id="267" r:id="rId7"/>
    <p:sldId id="258" r:id="rId8"/>
    <p:sldId id="259" r:id="rId9"/>
    <p:sldId id="268" r:id="rId10"/>
    <p:sldId id="282" r:id="rId11"/>
    <p:sldId id="279" r:id="rId12"/>
    <p:sldId id="284" r:id="rId13"/>
    <p:sldId id="283" r:id="rId14"/>
    <p:sldId id="260" r:id="rId15"/>
    <p:sldId id="285" r:id="rId16"/>
    <p:sldId id="288" r:id="rId17"/>
    <p:sldId id="287" r:id="rId18"/>
    <p:sldId id="289" r:id="rId19"/>
    <p:sldId id="261" r:id="rId20"/>
    <p:sldId id="278" r:id="rId21"/>
    <p:sldId id="275" r:id="rId22"/>
    <p:sldId id="281" r:id="rId23"/>
    <p:sldId id="263" r:id="rId24"/>
    <p:sldId id="270" r:id="rId25"/>
    <p:sldId id="272" r:id="rId26"/>
    <p:sldId id="264" r:id="rId27"/>
    <p:sldId id="265" r:id="rId28"/>
    <p:sldId id="266"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174AB2-C9BC-43FE-9440-79948E2F5792}" v="5" dt="2023-10-17T22:22:29.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sh Agrawal (CMP - Student)" userId="4995c723-37f9-4365-9a44-812dc4846509" providerId="ADAL" clId="{4A174AB2-C9BC-43FE-9440-79948E2F5792}"/>
    <pc:docChg chg="undo custSel addSld delSld modSld sldOrd">
      <pc:chgData name="Nahush Agrawal (CMP - Student)" userId="4995c723-37f9-4365-9a44-812dc4846509" providerId="ADAL" clId="{4A174AB2-C9BC-43FE-9440-79948E2F5792}" dt="2023-10-18T09:43:58.919" v="1346" actId="20577"/>
      <pc:docMkLst>
        <pc:docMk/>
      </pc:docMkLst>
      <pc:sldChg chg="modSp mod">
        <pc:chgData name="Nahush Agrawal (CMP - Student)" userId="4995c723-37f9-4365-9a44-812dc4846509" providerId="ADAL" clId="{4A174AB2-C9BC-43FE-9440-79948E2F5792}" dt="2023-10-18T05:31:11.383" v="950"/>
        <pc:sldMkLst>
          <pc:docMk/>
          <pc:sldMk cId="0" sldId="256"/>
        </pc:sldMkLst>
        <pc:spChg chg="mod">
          <ac:chgData name="Nahush Agrawal (CMP - Student)" userId="4995c723-37f9-4365-9a44-812dc4846509" providerId="ADAL" clId="{4A174AB2-C9BC-43FE-9440-79948E2F5792}" dt="2023-10-18T05:31:11.383" v="950"/>
          <ac:spMkLst>
            <pc:docMk/>
            <pc:sldMk cId="0" sldId="256"/>
            <ac:spMk id="3" creationId="{00000000-0000-0000-0000-000000000000}"/>
          </ac:spMkLst>
        </pc:spChg>
      </pc:sldChg>
      <pc:sldChg chg="addSp delSp modSp mod">
        <pc:chgData name="Nahush Agrawal (CMP - Student)" userId="4995c723-37f9-4365-9a44-812dc4846509" providerId="ADAL" clId="{4A174AB2-C9BC-43FE-9440-79948E2F5792}" dt="2023-10-18T08:19:01.936" v="1056" actId="1036"/>
        <pc:sldMkLst>
          <pc:docMk/>
          <pc:sldMk cId="0" sldId="258"/>
        </pc:sldMkLst>
        <pc:spChg chg="mod">
          <ac:chgData name="Nahush Agrawal (CMP - Student)" userId="4995c723-37f9-4365-9a44-812dc4846509" providerId="ADAL" clId="{4A174AB2-C9BC-43FE-9440-79948E2F5792}" dt="2023-10-18T08:17:58.086" v="1052" actId="26606"/>
          <ac:spMkLst>
            <pc:docMk/>
            <pc:sldMk cId="0" sldId="258"/>
            <ac:spMk id="2" creationId="{00000000-0000-0000-0000-000000000000}"/>
          </ac:spMkLst>
        </pc:spChg>
        <pc:spChg chg="mod">
          <ac:chgData name="Nahush Agrawal (CMP - Student)" userId="4995c723-37f9-4365-9a44-812dc4846509" providerId="ADAL" clId="{4A174AB2-C9BC-43FE-9440-79948E2F5792}" dt="2023-10-18T08:17:58.086" v="1052" actId="26606"/>
          <ac:spMkLst>
            <pc:docMk/>
            <pc:sldMk cId="0" sldId="258"/>
            <ac:spMk id="3" creationId="{00000000-0000-0000-0000-000000000000}"/>
          </ac:spMkLst>
        </pc:spChg>
        <pc:spChg chg="add del">
          <ac:chgData name="Nahush Agrawal (CMP - Student)" userId="4995c723-37f9-4365-9a44-812dc4846509" providerId="ADAL" clId="{4A174AB2-C9BC-43FE-9440-79948E2F5792}" dt="2023-10-18T08:17:58.086" v="1052" actId="26606"/>
          <ac:spMkLst>
            <pc:docMk/>
            <pc:sldMk cId="0" sldId="258"/>
            <ac:spMk id="13" creationId="{9F7D5CDA-D291-4307-BF55-1381FED29634}"/>
          </ac:spMkLst>
        </pc:spChg>
        <pc:spChg chg="add del">
          <ac:chgData name="Nahush Agrawal (CMP - Student)" userId="4995c723-37f9-4365-9a44-812dc4846509" providerId="ADAL" clId="{4A174AB2-C9BC-43FE-9440-79948E2F5792}" dt="2023-10-18T08:17:58.086" v="1052" actId="26606"/>
          <ac:spMkLst>
            <pc:docMk/>
            <pc:sldMk cId="0" sldId="258"/>
            <ac:spMk id="19" creationId="{55C01129-3453-464D-A870-ED71C6E89D60}"/>
          </ac:spMkLst>
        </pc:spChg>
        <pc:spChg chg="add del">
          <ac:chgData name="Nahush Agrawal (CMP - Student)" userId="4995c723-37f9-4365-9a44-812dc4846509" providerId="ADAL" clId="{4A174AB2-C9BC-43FE-9440-79948E2F5792}" dt="2023-10-18T08:17:58.086" v="1052" actId="26606"/>
          <ac:spMkLst>
            <pc:docMk/>
            <pc:sldMk cId="0" sldId="258"/>
            <ac:spMk id="21" creationId="{9D2781A6-5C82-4764-B489-F9A599C0A7EB}"/>
          </ac:spMkLst>
        </pc:spChg>
        <pc:picChg chg="add mod ord">
          <ac:chgData name="Nahush Agrawal (CMP - Student)" userId="4995c723-37f9-4365-9a44-812dc4846509" providerId="ADAL" clId="{4A174AB2-C9BC-43FE-9440-79948E2F5792}" dt="2023-10-18T08:19:01.936" v="1056" actId="1036"/>
          <ac:picMkLst>
            <pc:docMk/>
            <pc:sldMk cId="0" sldId="258"/>
            <ac:picMk id="5" creationId="{31AF92C5-B96B-5DF9-2264-4F16D0D1F31D}"/>
          </ac:picMkLst>
        </pc:picChg>
        <pc:picChg chg="mod">
          <ac:chgData name="Nahush Agrawal (CMP - Student)" userId="4995c723-37f9-4365-9a44-812dc4846509" providerId="ADAL" clId="{4A174AB2-C9BC-43FE-9440-79948E2F5792}" dt="2023-10-18T08:17:58.086" v="1052" actId="26606"/>
          <ac:picMkLst>
            <pc:docMk/>
            <pc:sldMk cId="0" sldId="258"/>
            <ac:picMk id="14" creationId="{6CB6D114-EC83-1258-F7A5-D438B007B2A9}"/>
          </ac:picMkLst>
        </pc:picChg>
      </pc:sldChg>
      <pc:sldChg chg="modSp mod ord">
        <pc:chgData name="Nahush Agrawal (CMP - Student)" userId="4995c723-37f9-4365-9a44-812dc4846509" providerId="ADAL" clId="{4A174AB2-C9BC-43FE-9440-79948E2F5792}" dt="2023-10-18T09:43:58.919" v="1346" actId="20577"/>
        <pc:sldMkLst>
          <pc:docMk/>
          <pc:sldMk cId="0" sldId="260"/>
        </pc:sldMkLst>
        <pc:spChg chg="mod">
          <ac:chgData name="Nahush Agrawal (CMP - Student)" userId="4995c723-37f9-4365-9a44-812dc4846509" providerId="ADAL" clId="{4A174AB2-C9BC-43FE-9440-79948E2F5792}" dt="2023-10-18T09:43:58.919" v="1346" actId="20577"/>
          <ac:spMkLst>
            <pc:docMk/>
            <pc:sldMk cId="0" sldId="260"/>
            <ac:spMk id="3" creationId="{00000000-0000-0000-0000-000000000000}"/>
          </ac:spMkLst>
        </pc:spChg>
      </pc:sldChg>
      <pc:sldChg chg="modSp mod">
        <pc:chgData name="Nahush Agrawal (CMP - Student)" userId="4995c723-37f9-4365-9a44-812dc4846509" providerId="ADAL" clId="{4A174AB2-C9BC-43FE-9440-79948E2F5792}" dt="2023-10-13T17:28:16.346" v="0" actId="20577"/>
        <pc:sldMkLst>
          <pc:docMk/>
          <pc:sldMk cId="0" sldId="266"/>
        </pc:sldMkLst>
        <pc:spChg chg="mod">
          <ac:chgData name="Nahush Agrawal (CMP - Student)" userId="4995c723-37f9-4365-9a44-812dc4846509" providerId="ADAL" clId="{4A174AB2-C9BC-43FE-9440-79948E2F5792}" dt="2023-10-13T17:28:16.346" v="0" actId="20577"/>
          <ac:spMkLst>
            <pc:docMk/>
            <pc:sldMk cId="0" sldId="266"/>
            <ac:spMk id="76" creationId="{00000000-0000-0000-0000-000000000000}"/>
          </ac:spMkLst>
        </pc:spChg>
      </pc:sldChg>
      <pc:sldChg chg="modSp mod">
        <pc:chgData name="Nahush Agrawal (CMP - Student)" userId="4995c723-37f9-4365-9a44-812dc4846509" providerId="ADAL" clId="{4A174AB2-C9BC-43FE-9440-79948E2F5792}" dt="2023-10-17T22:11:10.374" v="480" actId="20577"/>
        <pc:sldMkLst>
          <pc:docMk/>
          <pc:sldMk cId="3649223420" sldId="270"/>
        </pc:sldMkLst>
        <pc:spChg chg="mod">
          <ac:chgData name="Nahush Agrawal (CMP - Student)" userId="4995c723-37f9-4365-9a44-812dc4846509" providerId="ADAL" clId="{4A174AB2-C9BC-43FE-9440-79948E2F5792}" dt="2023-10-17T22:11:10.374" v="480" actId="20577"/>
          <ac:spMkLst>
            <pc:docMk/>
            <pc:sldMk cId="3649223420" sldId="270"/>
            <ac:spMk id="3" creationId="{D0CD6A37-10BD-FCB1-C199-FA76BA4E7872}"/>
          </ac:spMkLst>
        </pc:spChg>
      </pc:sldChg>
      <pc:sldChg chg="modSp mod">
        <pc:chgData name="Nahush Agrawal (CMP - Student)" userId="4995c723-37f9-4365-9a44-812dc4846509" providerId="ADAL" clId="{4A174AB2-C9BC-43FE-9440-79948E2F5792}" dt="2023-10-18T09:10:09.191" v="1123" actId="20577"/>
        <pc:sldMkLst>
          <pc:docMk/>
          <pc:sldMk cId="1173266829" sldId="272"/>
        </pc:sldMkLst>
        <pc:spChg chg="mod">
          <ac:chgData name="Nahush Agrawal (CMP - Student)" userId="4995c723-37f9-4365-9a44-812dc4846509" providerId="ADAL" clId="{4A174AB2-C9BC-43FE-9440-79948E2F5792}" dt="2023-10-18T09:10:09.191" v="1123" actId="20577"/>
          <ac:spMkLst>
            <pc:docMk/>
            <pc:sldMk cId="1173266829" sldId="272"/>
            <ac:spMk id="3" creationId="{13BD60F2-0C58-3B88-5BF4-2850002B1149}"/>
          </ac:spMkLst>
        </pc:spChg>
      </pc:sldChg>
      <pc:sldChg chg="modSp mod">
        <pc:chgData name="Nahush Agrawal (CMP - Student)" userId="4995c723-37f9-4365-9a44-812dc4846509" providerId="ADAL" clId="{4A174AB2-C9BC-43FE-9440-79948E2F5792}" dt="2023-10-17T22:22:38.649" v="628" actId="1036"/>
        <pc:sldMkLst>
          <pc:docMk/>
          <pc:sldMk cId="2561181948" sldId="273"/>
        </pc:sldMkLst>
        <pc:graphicFrameChg chg="mod">
          <ac:chgData name="Nahush Agrawal (CMP - Student)" userId="4995c723-37f9-4365-9a44-812dc4846509" providerId="ADAL" clId="{4A174AB2-C9BC-43FE-9440-79948E2F5792}" dt="2023-10-17T22:22:32.918" v="627" actId="14100"/>
          <ac:graphicFrameMkLst>
            <pc:docMk/>
            <pc:sldMk cId="2561181948" sldId="273"/>
            <ac:graphicFrameMk id="5" creationId="{7EC47BEC-B5DF-1FA3-F34C-340BD3E94B9E}"/>
          </ac:graphicFrameMkLst>
        </pc:graphicFrameChg>
        <pc:picChg chg="mod">
          <ac:chgData name="Nahush Agrawal (CMP - Student)" userId="4995c723-37f9-4365-9a44-812dc4846509" providerId="ADAL" clId="{4A174AB2-C9BC-43FE-9440-79948E2F5792}" dt="2023-10-17T22:22:38.649" v="628" actId="1036"/>
          <ac:picMkLst>
            <pc:docMk/>
            <pc:sldMk cId="2561181948" sldId="273"/>
            <ac:picMk id="6" creationId="{C0C8487A-C3F2-8DC7-26EF-86833BAC93CE}"/>
          </ac:picMkLst>
        </pc:picChg>
      </pc:sldChg>
      <pc:sldChg chg="modSp mod">
        <pc:chgData name="Nahush Agrawal (CMP - Student)" userId="4995c723-37f9-4365-9a44-812dc4846509" providerId="ADAL" clId="{4A174AB2-C9BC-43FE-9440-79948E2F5792}" dt="2023-10-18T08:45:37.870" v="1063" actId="1076"/>
        <pc:sldMkLst>
          <pc:docMk/>
          <pc:sldMk cId="3671435857" sldId="275"/>
        </pc:sldMkLst>
        <pc:spChg chg="mod">
          <ac:chgData name="Nahush Agrawal (CMP - Student)" userId="4995c723-37f9-4365-9a44-812dc4846509" providerId="ADAL" clId="{4A174AB2-C9BC-43FE-9440-79948E2F5792}" dt="2023-10-18T08:45:37.870" v="1063" actId="1076"/>
          <ac:spMkLst>
            <pc:docMk/>
            <pc:sldMk cId="3671435857" sldId="275"/>
            <ac:spMk id="7" creationId="{E4E352AD-F5E0-F2C0-7C7B-C5FFA2CEA3FB}"/>
          </ac:spMkLst>
        </pc:spChg>
      </pc:sldChg>
      <pc:sldChg chg="modSp mod">
        <pc:chgData name="Nahush Agrawal (CMP - Student)" userId="4995c723-37f9-4365-9a44-812dc4846509" providerId="ADAL" clId="{4A174AB2-C9BC-43FE-9440-79948E2F5792}" dt="2023-10-17T22:29:48.226" v="753" actId="20577"/>
        <pc:sldMkLst>
          <pc:docMk/>
          <pc:sldMk cId="3482163131" sldId="278"/>
        </pc:sldMkLst>
        <pc:spChg chg="mod">
          <ac:chgData name="Nahush Agrawal (CMP - Student)" userId="4995c723-37f9-4365-9a44-812dc4846509" providerId="ADAL" clId="{4A174AB2-C9BC-43FE-9440-79948E2F5792}" dt="2023-10-17T22:29:48.226" v="753" actId="20577"/>
          <ac:spMkLst>
            <pc:docMk/>
            <pc:sldMk cId="3482163131" sldId="278"/>
            <ac:spMk id="3" creationId="{42D0D696-A4DD-E939-6681-5D0F1860BC21}"/>
          </ac:spMkLst>
        </pc:spChg>
      </pc:sldChg>
      <pc:sldChg chg="addSp delSp modSp mod ord setBg">
        <pc:chgData name="Nahush Agrawal (CMP - Student)" userId="4995c723-37f9-4365-9a44-812dc4846509" providerId="ADAL" clId="{4A174AB2-C9BC-43FE-9440-79948E2F5792}" dt="2023-10-17T21:08:42.013" v="286" actId="27636"/>
        <pc:sldMkLst>
          <pc:docMk/>
          <pc:sldMk cId="717871592" sldId="281"/>
        </pc:sldMkLst>
        <pc:spChg chg="mod">
          <ac:chgData name="Nahush Agrawal (CMP - Student)" userId="4995c723-37f9-4365-9a44-812dc4846509" providerId="ADAL" clId="{4A174AB2-C9BC-43FE-9440-79948E2F5792}" dt="2023-10-17T21:07:44.281" v="278" actId="26606"/>
          <ac:spMkLst>
            <pc:docMk/>
            <pc:sldMk cId="717871592" sldId="281"/>
            <ac:spMk id="2" creationId="{29DEFD9D-A4C4-82C2-DE52-013337339F21}"/>
          </ac:spMkLst>
        </pc:spChg>
        <pc:spChg chg="add del mod">
          <ac:chgData name="Nahush Agrawal (CMP - Student)" userId="4995c723-37f9-4365-9a44-812dc4846509" providerId="ADAL" clId="{4A174AB2-C9BC-43FE-9440-79948E2F5792}" dt="2023-10-17T21:08:42.013" v="286" actId="27636"/>
          <ac:spMkLst>
            <pc:docMk/>
            <pc:sldMk cId="717871592" sldId="281"/>
            <ac:spMk id="3" creationId="{A3C7A75B-54C6-21B3-0FC0-B8E85A4D9997}"/>
          </ac:spMkLst>
        </pc:spChg>
        <pc:spChg chg="add del">
          <ac:chgData name="Nahush Agrawal (CMP - Student)" userId="4995c723-37f9-4365-9a44-812dc4846509" providerId="ADAL" clId="{4A174AB2-C9BC-43FE-9440-79948E2F5792}" dt="2023-10-17T21:07:59.560" v="280" actId="26606"/>
          <ac:spMkLst>
            <pc:docMk/>
            <pc:sldMk cId="717871592" sldId="281"/>
            <ac:spMk id="8" creationId="{44D65982-4F00-4330-8DAA-DE6A9E4D6D23}"/>
          </ac:spMkLst>
        </pc:spChg>
        <pc:spChg chg="add del">
          <ac:chgData name="Nahush Agrawal (CMP - Student)" userId="4995c723-37f9-4365-9a44-812dc4846509" providerId="ADAL" clId="{4A174AB2-C9BC-43FE-9440-79948E2F5792}" dt="2023-10-17T20:39:32.910" v="219" actId="26606"/>
          <ac:spMkLst>
            <pc:docMk/>
            <pc:sldMk cId="717871592" sldId="281"/>
            <ac:spMk id="9" creationId="{F944E337-3E5D-4A1F-A5A1-2057F25B8A7B}"/>
          </ac:spMkLst>
        </pc:spChg>
        <pc:spChg chg="add del">
          <ac:chgData name="Nahush Agrawal (CMP - Student)" userId="4995c723-37f9-4365-9a44-812dc4846509" providerId="ADAL" clId="{4A174AB2-C9BC-43FE-9440-79948E2F5792}" dt="2023-10-17T21:07:59.560" v="280" actId="26606"/>
          <ac:spMkLst>
            <pc:docMk/>
            <pc:sldMk cId="717871592" sldId="281"/>
            <ac:spMk id="10" creationId="{009115B9-5BFD-478D-9C87-29ADB3AF1721}"/>
          </ac:spMkLst>
        </pc:spChg>
        <pc:spChg chg="add del">
          <ac:chgData name="Nahush Agrawal (CMP - Student)" userId="4995c723-37f9-4365-9a44-812dc4846509" providerId="ADAL" clId="{4A174AB2-C9BC-43FE-9440-79948E2F5792}" dt="2023-10-17T20:39:32.910" v="219" actId="26606"/>
          <ac:spMkLst>
            <pc:docMk/>
            <pc:sldMk cId="717871592" sldId="281"/>
            <ac:spMk id="11" creationId="{4DA50D69-7CF7-4844-B844-A2B821C77F24}"/>
          </ac:spMkLst>
        </pc:spChg>
        <pc:spChg chg="add del">
          <ac:chgData name="Nahush Agrawal (CMP - Student)" userId="4995c723-37f9-4365-9a44-812dc4846509" providerId="ADAL" clId="{4A174AB2-C9BC-43FE-9440-79948E2F5792}" dt="2023-10-17T21:07:42.240" v="276" actId="26606"/>
          <ac:spMkLst>
            <pc:docMk/>
            <pc:sldMk cId="717871592" sldId="281"/>
            <ac:spMk id="28" creationId="{389575E1-3389-451A-A5F7-27854C25C599}"/>
          </ac:spMkLst>
        </pc:spChg>
        <pc:spChg chg="add del">
          <ac:chgData name="Nahush Agrawal (CMP - Student)" userId="4995c723-37f9-4365-9a44-812dc4846509" providerId="ADAL" clId="{4A174AB2-C9BC-43FE-9440-79948E2F5792}" dt="2023-10-17T21:07:42.240" v="276" actId="26606"/>
          <ac:spMkLst>
            <pc:docMk/>
            <pc:sldMk cId="717871592" sldId="281"/>
            <ac:spMk id="30" creationId="{A53CCC5C-D88E-40FB-B30B-23DCDBD01D37}"/>
          </ac:spMkLst>
        </pc:spChg>
        <pc:spChg chg="add del">
          <ac:chgData name="Nahush Agrawal (CMP - Student)" userId="4995c723-37f9-4365-9a44-812dc4846509" providerId="ADAL" clId="{4A174AB2-C9BC-43FE-9440-79948E2F5792}" dt="2023-10-17T21:07:42.240" v="276" actId="26606"/>
          <ac:spMkLst>
            <pc:docMk/>
            <pc:sldMk cId="717871592" sldId="281"/>
            <ac:spMk id="32" creationId="{081E4A58-353D-44AE-B2FC-2A74E2E400F7}"/>
          </ac:spMkLst>
        </pc:spChg>
        <pc:spChg chg="add del">
          <ac:chgData name="Nahush Agrawal (CMP - Student)" userId="4995c723-37f9-4365-9a44-812dc4846509" providerId="ADAL" clId="{4A174AB2-C9BC-43FE-9440-79948E2F5792}" dt="2023-10-17T21:07:44.281" v="278" actId="26606"/>
          <ac:spMkLst>
            <pc:docMk/>
            <pc:sldMk cId="717871592" sldId="281"/>
            <ac:spMk id="34" creationId="{17718681-A12E-49D6-9925-DD7C68176D61}"/>
          </ac:spMkLst>
        </pc:spChg>
        <pc:spChg chg="add del">
          <ac:chgData name="Nahush Agrawal (CMP - Student)" userId="4995c723-37f9-4365-9a44-812dc4846509" providerId="ADAL" clId="{4A174AB2-C9BC-43FE-9440-79948E2F5792}" dt="2023-10-17T21:07:44.281" v="278" actId="26606"/>
          <ac:spMkLst>
            <pc:docMk/>
            <pc:sldMk cId="717871592" sldId="281"/>
            <ac:spMk id="35" creationId="{FBD77573-9EF2-4C35-8285-A1CF6FBB0EA5}"/>
          </ac:spMkLst>
        </pc:spChg>
        <pc:spChg chg="add del">
          <ac:chgData name="Nahush Agrawal (CMP - Student)" userId="4995c723-37f9-4365-9a44-812dc4846509" providerId="ADAL" clId="{4A174AB2-C9BC-43FE-9440-79948E2F5792}" dt="2023-10-17T21:07:59.560" v="280" actId="26606"/>
          <ac:spMkLst>
            <pc:docMk/>
            <pc:sldMk cId="717871592" sldId="281"/>
            <ac:spMk id="37" creationId="{44D65982-4F00-4330-8DAA-DE6A9E4D6D23}"/>
          </ac:spMkLst>
        </pc:spChg>
        <pc:spChg chg="add del">
          <ac:chgData name="Nahush Agrawal (CMP - Student)" userId="4995c723-37f9-4365-9a44-812dc4846509" providerId="ADAL" clId="{4A174AB2-C9BC-43FE-9440-79948E2F5792}" dt="2023-10-17T21:07:59.560" v="280" actId="26606"/>
          <ac:spMkLst>
            <pc:docMk/>
            <pc:sldMk cId="717871592" sldId="281"/>
            <ac:spMk id="38" creationId="{009115B9-5BFD-478D-9C87-29ADB3AF1721}"/>
          </ac:spMkLst>
        </pc:spChg>
        <pc:grpChg chg="add del">
          <ac:chgData name="Nahush Agrawal (CMP - Student)" userId="4995c723-37f9-4365-9a44-812dc4846509" providerId="ADAL" clId="{4A174AB2-C9BC-43FE-9440-79948E2F5792}" dt="2023-10-17T21:07:59.560" v="280" actId="26606"/>
          <ac:grpSpMkLst>
            <pc:docMk/>
            <pc:sldMk cId="717871592" sldId="281"/>
            <ac:grpSpMk id="12" creationId="{8D57F946-2E03-4DE1-91F8-25BEDC663563}"/>
          </ac:grpSpMkLst>
        </pc:grpChg>
        <pc:grpChg chg="add del">
          <ac:chgData name="Nahush Agrawal (CMP - Student)" userId="4995c723-37f9-4365-9a44-812dc4846509" providerId="ADAL" clId="{4A174AB2-C9BC-43FE-9440-79948E2F5792}" dt="2023-10-17T21:07:59.560" v="280" actId="26606"/>
          <ac:grpSpMkLst>
            <pc:docMk/>
            <pc:sldMk cId="717871592" sldId="281"/>
            <ac:grpSpMk id="16" creationId="{43F5E015-E085-4624-B431-B42414448684}"/>
          </ac:grpSpMkLst>
        </pc:grpChg>
        <pc:grpChg chg="add del">
          <ac:chgData name="Nahush Agrawal (CMP - Student)" userId="4995c723-37f9-4365-9a44-812dc4846509" providerId="ADAL" clId="{4A174AB2-C9BC-43FE-9440-79948E2F5792}" dt="2023-10-17T21:07:59.560" v="280" actId="26606"/>
          <ac:grpSpMkLst>
            <pc:docMk/>
            <pc:sldMk cId="717871592" sldId="281"/>
            <ac:grpSpMk id="39" creationId="{8D57F946-2E03-4DE1-91F8-25BEDC663563}"/>
          </ac:grpSpMkLst>
        </pc:grpChg>
        <pc:grpChg chg="add del">
          <ac:chgData name="Nahush Agrawal (CMP - Student)" userId="4995c723-37f9-4365-9a44-812dc4846509" providerId="ADAL" clId="{4A174AB2-C9BC-43FE-9440-79948E2F5792}" dt="2023-10-17T21:07:59.560" v="280" actId="26606"/>
          <ac:grpSpMkLst>
            <pc:docMk/>
            <pc:sldMk cId="717871592" sldId="281"/>
            <ac:grpSpMk id="42" creationId="{43F5E015-E085-4624-B431-B42414448684}"/>
          </ac:grpSpMkLst>
        </pc:grpChg>
        <pc:graphicFrameChg chg="add del">
          <ac:chgData name="Nahush Agrawal (CMP - Student)" userId="4995c723-37f9-4365-9a44-812dc4846509" providerId="ADAL" clId="{4A174AB2-C9BC-43FE-9440-79948E2F5792}" dt="2023-10-17T21:07:59.560" v="280" actId="26606"/>
          <ac:graphicFrameMkLst>
            <pc:docMk/>
            <pc:sldMk cId="717871592" sldId="281"/>
            <ac:graphicFrameMk id="25" creationId="{CBF95701-58D9-2E85-48D7-506652A1A518}"/>
          </ac:graphicFrameMkLst>
        </pc:graphicFrameChg>
        <pc:picChg chg="add del">
          <ac:chgData name="Nahush Agrawal (CMP - Student)" userId="4995c723-37f9-4365-9a44-812dc4846509" providerId="ADAL" clId="{4A174AB2-C9BC-43FE-9440-79948E2F5792}" dt="2023-10-17T20:39:32.910" v="219" actId="26606"/>
          <ac:picMkLst>
            <pc:docMk/>
            <pc:sldMk cId="717871592" sldId="281"/>
            <ac:picMk id="5" creationId="{506CC021-07EA-D540-9E0E-99F5FD298A47}"/>
          </ac:picMkLst>
        </pc:picChg>
      </pc:sldChg>
      <pc:sldChg chg="ord">
        <pc:chgData name="Nahush Agrawal (CMP - Student)" userId="4995c723-37f9-4365-9a44-812dc4846509" providerId="ADAL" clId="{4A174AB2-C9BC-43FE-9440-79948E2F5792}" dt="2023-10-18T08:42:16.473" v="1060"/>
        <pc:sldMkLst>
          <pc:docMk/>
          <pc:sldMk cId="2107914785" sldId="288"/>
        </pc:sldMkLst>
      </pc:sldChg>
      <pc:sldChg chg="ord">
        <pc:chgData name="Nahush Agrawal (CMP - Student)" userId="4995c723-37f9-4365-9a44-812dc4846509" providerId="ADAL" clId="{4A174AB2-C9BC-43FE-9440-79948E2F5792}" dt="2023-10-18T08:42:23.415" v="1062"/>
        <pc:sldMkLst>
          <pc:docMk/>
          <pc:sldMk cId="2288687499" sldId="289"/>
        </pc:sldMkLst>
      </pc:sldChg>
      <pc:sldChg chg="addSp delSp modSp new mod setBg">
        <pc:chgData name="Nahush Agrawal (CMP - Student)" userId="4995c723-37f9-4365-9a44-812dc4846509" providerId="ADAL" clId="{4A174AB2-C9BC-43FE-9440-79948E2F5792}" dt="2023-10-17T19:22:04.842" v="163" actId="20577"/>
        <pc:sldMkLst>
          <pc:docMk/>
          <pc:sldMk cId="846647184" sldId="290"/>
        </pc:sldMkLst>
        <pc:spChg chg="mod">
          <ac:chgData name="Nahush Agrawal (CMP - Student)" userId="4995c723-37f9-4365-9a44-812dc4846509" providerId="ADAL" clId="{4A174AB2-C9BC-43FE-9440-79948E2F5792}" dt="2023-10-17T19:22:04.842" v="163" actId="20577"/>
          <ac:spMkLst>
            <pc:docMk/>
            <pc:sldMk cId="846647184" sldId="290"/>
            <ac:spMk id="2" creationId="{9FE5875B-EE67-9D51-1592-B585C9942E90}"/>
          </ac:spMkLst>
        </pc:spChg>
        <pc:spChg chg="del">
          <ac:chgData name="Nahush Agrawal (CMP - Student)" userId="4995c723-37f9-4365-9a44-812dc4846509" providerId="ADAL" clId="{4A174AB2-C9BC-43FE-9440-79948E2F5792}" dt="2023-10-17T19:22:00.900" v="162" actId="26606"/>
          <ac:spMkLst>
            <pc:docMk/>
            <pc:sldMk cId="846647184" sldId="290"/>
            <ac:spMk id="3" creationId="{5022DBD6-F7F8-8549-B333-98E154E096A2}"/>
          </ac:spMkLst>
        </pc:spChg>
        <pc:spChg chg="add">
          <ac:chgData name="Nahush Agrawal (CMP - Student)" userId="4995c723-37f9-4365-9a44-812dc4846509" providerId="ADAL" clId="{4A174AB2-C9BC-43FE-9440-79948E2F5792}" dt="2023-10-17T19:22:00.900" v="162" actId="26606"/>
          <ac:spMkLst>
            <pc:docMk/>
            <pc:sldMk cId="846647184" sldId="290"/>
            <ac:spMk id="9" creationId="{C56A0FDA-9157-2C6B-6549-4570BD71D9B9}"/>
          </ac:spMkLst>
        </pc:spChg>
        <pc:grpChg chg="add">
          <ac:chgData name="Nahush Agrawal (CMP - Student)" userId="4995c723-37f9-4365-9a44-812dc4846509" providerId="ADAL" clId="{4A174AB2-C9BC-43FE-9440-79948E2F5792}" dt="2023-10-17T19:22:00.900" v="162" actId="26606"/>
          <ac:grpSpMkLst>
            <pc:docMk/>
            <pc:sldMk cId="846647184" sldId="290"/>
            <ac:grpSpMk id="11" creationId="{96A3C8CE-26B9-D061-59D9-B73267F581F9}"/>
          </ac:grpSpMkLst>
        </pc:grpChg>
        <pc:picChg chg="add">
          <ac:chgData name="Nahush Agrawal (CMP - Student)" userId="4995c723-37f9-4365-9a44-812dc4846509" providerId="ADAL" clId="{4A174AB2-C9BC-43FE-9440-79948E2F5792}" dt="2023-10-17T19:22:00.900" v="162" actId="26606"/>
          <ac:picMkLst>
            <pc:docMk/>
            <pc:sldMk cId="846647184" sldId="290"/>
            <ac:picMk id="5" creationId="{3C48D095-2993-E09A-8522-D0FFE48ED409}"/>
          </ac:picMkLst>
        </pc:picChg>
      </pc:sldChg>
      <pc:sldChg chg="addSp delSp modSp new mod ord setBg">
        <pc:chgData name="Nahush Agrawal (CMP - Student)" userId="4995c723-37f9-4365-9a44-812dc4846509" providerId="ADAL" clId="{4A174AB2-C9BC-43FE-9440-79948E2F5792}" dt="2023-10-18T09:27:19.559" v="1130" actId="20577"/>
        <pc:sldMkLst>
          <pc:docMk/>
          <pc:sldMk cId="1271618916" sldId="291"/>
        </pc:sldMkLst>
        <pc:spChg chg="del">
          <ac:chgData name="Nahush Agrawal (CMP - Student)" userId="4995c723-37f9-4365-9a44-812dc4846509" providerId="ADAL" clId="{4A174AB2-C9BC-43FE-9440-79948E2F5792}" dt="2023-10-18T07:32:45.166" v="952" actId="478"/>
          <ac:spMkLst>
            <pc:docMk/>
            <pc:sldMk cId="1271618916" sldId="291"/>
            <ac:spMk id="2" creationId="{9D75A10F-88D8-BF6A-24D5-531B678CB8FA}"/>
          </ac:spMkLst>
        </pc:spChg>
        <pc:spChg chg="mod">
          <ac:chgData name="Nahush Agrawal (CMP - Student)" userId="4995c723-37f9-4365-9a44-812dc4846509" providerId="ADAL" clId="{4A174AB2-C9BC-43FE-9440-79948E2F5792}" dt="2023-10-18T09:27:19.559" v="1130" actId="20577"/>
          <ac:spMkLst>
            <pc:docMk/>
            <pc:sldMk cId="1271618916" sldId="291"/>
            <ac:spMk id="3" creationId="{89D49DD0-EB71-E03F-E8D6-7B7E296DB53C}"/>
          </ac:spMkLst>
        </pc:spChg>
        <pc:spChg chg="add del">
          <ac:chgData name="Nahush Agrawal (CMP - Student)" userId="4995c723-37f9-4365-9a44-812dc4846509" providerId="ADAL" clId="{4A174AB2-C9BC-43FE-9440-79948E2F5792}" dt="2023-10-18T07:35:42.192" v="1033" actId="26606"/>
          <ac:spMkLst>
            <pc:docMk/>
            <pc:sldMk cId="1271618916" sldId="291"/>
            <ac:spMk id="6" creationId="{9F7D5CDA-D291-4307-BF55-1381FED29634}"/>
          </ac:spMkLst>
        </pc:spChg>
        <pc:spChg chg="add del">
          <ac:chgData name="Nahush Agrawal (CMP - Student)" userId="4995c723-37f9-4365-9a44-812dc4846509" providerId="ADAL" clId="{4A174AB2-C9BC-43FE-9440-79948E2F5792}" dt="2023-10-18T07:35:36.143" v="1031" actId="26606"/>
          <ac:spMkLst>
            <pc:docMk/>
            <pc:sldMk cId="1271618916" sldId="291"/>
            <ac:spMk id="9" creationId="{9F7D5CDA-D291-4307-BF55-1381FED29634}"/>
          </ac:spMkLst>
        </pc:spChg>
        <pc:spChg chg="add">
          <ac:chgData name="Nahush Agrawal (CMP - Student)" userId="4995c723-37f9-4365-9a44-812dc4846509" providerId="ADAL" clId="{4A174AB2-C9BC-43FE-9440-79948E2F5792}" dt="2023-10-18T07:35:42.192" v="1034" actId="26606"/>
          <ac:spMkLst>
            <pc:docMk/>
            <pc:sldMk cId="1271618916" sldId="291"/>
            <ac:spMk id="10" creationId="{3ECBE1F1-D69B-4AFA-ABD5-8E41720EF6DE}"/>
          </ac:spMkLst>
        </pc:spChg>
        <pc:spChg chg="add del">
          <ac:chgData name="Nahush Agrawal (CMP - Student)" userId="4995c723-37f9-4365-9a44-812dc4846509" providerId="ADAL" clId="{4A174AB2-C9BC-43FE-9440-79948E2F5792}" dt="2023-10-18T07:35:36.143" v="1031" actId="26606"/>
          <ac:spMkLst>
            <pc:docMk/>
            <pc:sldMk cId="1271618916" sldId="291"/>
            <ac:spMk id="11" creationId="{59B296B9-C5A5-4E4F-9B60-C907B5F1466C}"/>
          </ac:spMkLst>
        </pc:spChg>
        <pc:spChg chg="add del">
          <ac:chgData name="Nahush Agrawal (CMP - Student)" userId="4995c723-37f9-4365-9a44-812dc4846509" providerId="ADAL" clId="{4A174AB2-C9BC-43FE-9440-79948E2F5792}" dt="2023-10-18T07:35:36.143" v="1031" actId="26606"/>
          <ac:spMkLst>
            <pc:docMk/>
            <pc:sldMk cId="1271618916" sldId="291"/>
            <ac:spMk id="13" creationId="{D0300FD3-5AF1-6305-15FA-9078072672E2}"/>
          </ac:spMkLst>
        </pc:spChg>
        <pc:spChg chg="add">
          <ac:chgData name="Nahush Agrawal (CMP - Student)" userId="4995c723-37f9-4365-9a44-812dc4846509" providerId="ADAL" clId="{4A174AB2-C9BC-43FE-9440-79948E2F5792}" dt="2023-10-18T07:35:42.192" v="1034" actId="26606"/>
          <ac:spMkLst>
            <pc:docMk/>
            <pc:sldMk cId="1271618916" sldId="291"/>
            <ac:spMk id="14" creationId="{603A6265-E10C-4B85-9C20-E75FCAF9CC63}"/>
          </ac:spMkLst>
        </pc:spChg>
        <pc:picChg chg="add del">
          <ac:chgData name="Nahush Agrawal (CMP - Student)" userId="4995c723-37f9-4365-9a44-812dc4846509" providerId="ADAL" clId="{4A174AB2-C9BC-43FE-9440-79948E2F5792}" dt="2023-10-18T07:35:36.143" v="1031" actId="26606"/>
          <ac:picMkLst>
            <pc:docMk/>
            <pc:sldMk cId="1271618916" sldId="291"/>
            <ac:picMk id="5" creationId="{926F148F-F4F2-2BF0-92EE-95FCCABF506D}"/>
          </ac:picMkLst>
        </pc:picChg>
        <pc:picChg chg="add del">
          <ac:chgData name="Nahush Agrawal (CMP - Student)" userId="4995c723-37f9-4365-9a44-812dc4846509" providerId="ADAL" clId="{4A174AB2-C9BC-43FE-9440-79948E2F5792}" dt="2023-10-18T07:35:42.192" v="1033" actId="26606"/>
          <ac:picMkLst>
            <pc:docMk/>
            <pc:sldMk cId="1271618916" sldId="291"/>
            <ac:picMk id="7" creationId="{ECBB1123-2DF2-B979-DBCE-A592DD09FDF8}"/>
          </ac:picMkLst>
        </pc:picChg>
        <pc:picChg chg="add">
          <ac:chgData name="Nahush Agrawal (CMP - Student)" userId="4995c723-37f9-4365-9a44-812dc4846509" providerId="ADAL" clId="{4A174AB2-C9BC-43FE-9440-79948E2F5792}" dt="2023-10-18T07:35:42.192" v="1034" actId="26606"/>
          <ac:picMkLst>
            <pc:docMk/>
            <pc:sldMk cId="1271618916" sldId="291"/>
            <ac:picMk id="12" creationId="{7E07352A-4C7D-55FE-C45E-0E2D0A82DAA2}"/>
          </ac:picMkLst>
        </pc:picChg>
      </pc:sldChg>
      <pc:sldChg chg="new del">
        <pc:chgData name="Nahush Agrawal (CMP - Student)" userId="4995c723-37f9-4365-9a44-812dc4846509" providerId="ADAL" clId="{4A174AB2-C9BC-43FE-9440-79948E2F5792}" dt="2023-10-18T09:41:17.969" v="1132" actId="2696"/>
        <pc:sldMkLst>
          <pc:docMk/>
          <pc:sldMk cId="3200428638" sldId="292"/>
        </pc:sldMkLst>
      </pc:sldChg>
    </pc:docChg>
  </pc:docChgLst>
  <pc:docChgLst>
    <pc:chgData name="Nahush Agrawal (CMP - Student)" userId="4995c723-37f9-4365-9a44-812dc4846509" providerId="ADAL" clId="{D60A2331-6C23-4BB9-A124-F9A4F135A486}"/>
    <pc:docChg chg="undo custSel addSld delSld modSld">
      <pc:chgData name="Nahush Agrawal (CMP - Student)" userId="4995c723-37f9-4365-9a44-812dc4846509" providerId="ADAL" clId="{D60A2331-6C23-4BB9-A124-F9A4F135A486}" dt="2023-10-10T02:45:41.740" v="1543" actId="26606"/>
      <pc:docMkLst>
        <pc:docMk/>
      </pc:docMkLst>
      <pc:sldChg chg="addSp delSp modSp mod setBg addAnim delAnim">
        <pc:chgData name="Nahush Agrawal (CMP - Student)" userId="4995c723-37f9-4365-9a44-812dc4846509" providerId="ADAL" clId="{D60A2331-6C23-4BB9-A124-F9A4F135A486}" dt="2023-10-09T12:24:10.078" v="62" actId="26606"/>
        <pc:sldMkLst>
          <pc:docMk/>
          <pc:sldMk cId="0" sldId="256"/>
        </pc:sldMkLst>
        <pc:spChg chg="mod">
          <ac:chgData name="Nahush Agrawal (CMP - Student)" userId="4995c723-37f9-4365-9a44-812dc4846509" providerId="ADAL" clId="{D60A2331-6C23-4BB9-A124-F9A4F135A486}" dt="2023-10-09T12:24:10.078" v="62" actId="26606"/>
          <ac:spMkLst>
            <pc:docMk/>
            <pc:sldMk cId="0" sldId="256"/>
            <ac:spMk id="2" creationId="{00000000-0000-0000-0000-000000000000}"/>
          </ac:spMkLst>
        </pc:spChg>
        <pc:spChg chg="mod">
          <ac:chgData name="Nahush Agrawal (CMP - Student)" userId="4995c723-37f9-4365-9a44-812dc4846509" providerId="ADAL" clId="{D60A2331-6C23-4BB9-A124-F9A4F135A486}" dt="2023-10-09T12:24:10.078" v="62" actId="26606"/>
          <ac:spMkLst>
            <pc:docMk/>
            <pc:sldMk cId="0" sldId="256"/>
            <ac:spMk id="3" creationId="{00000000-0000-0000-0000-000000000000}"/>
          </ac:spMkLst>
        </pc:spChg>
        <pc:spChg chg="add del">
          <ac:chgData name="Nahush Agrawal (CMP - Student)" userId="4995c723-37f9-4365-9a44-812dc4846509" providerId="ADAL" clId="{D60A2331-6C23-4BB9-A124-F9A4F135A486}" dt="2023-10-09T12:24:00.505" v="58" actId="26606"/>
          <ac:spMkLst>
            <pc:docMk/>
            <pc:sldMk cId="0" sldId="256"/>
            <ac:spMk id="8" creationId="{FFD48BC7-DC40-47DE-87EE-9F4B6ECB9ABB}"/>
          </ac:spMkLst>
        </pc:spChg>
        <pc:spChg chg="add del">
          <ac:chgData name="Nahush Agrawal (CMP - Student)" userId="4995c723-37f9-4365-9a44-812dc4846509" providerId="ADAL" clId="{D60A2331-6C23-4BB9-A124-F9A4F135A486}" dt="2023-10-09T12:23:56.199" v="56" actId="26606"/>
          <ac:spMkLst>
            <pc:docMk/>
            <pc:sldMk cId="0" sldId="256"/>
            <ac:spMk id="9" creationId="{4D60F200-5EB0-B223-2439-C96C67F0FEE1}"/>
          </ac:spMkLst>
        </pc:spChg>
        <pc:spChg chg="add del">
          <ac:chgData name="Nahush Agrawal (CMP - Student)" userId="4995c723-37f9-4365-9a44-812dc4846509" providerId="ADAL" clId="{D60A2331-6C23-4BB9-A124-F9A4F135A486}" dt="2023-10-09T12:24:00.505" v="58" actId="26606"/>
          <ac:spMkLst>
            <pc:docMk/>
            <pc:sldMk cId="0" sldId="256"/>
            <ac:spMk id="10" creationId="{E502BBC7-2C76-46F3-BC24-5985BC13DB88}"/>
          </ac:spMkLst>
        </pc:spChg>
        <pc:spChg chg="add del">
          <ac:chgData name="Nahush Agrawal (CMP - Student)" userId="4995c723-37f9-4365-9a44-812dc4846509" providerId="ADAL" clId="{D60A2331-6C23-4BB9-A124-F9A4F135A486}" dt="2023-10-09T12:23:56.199" v="56" actId="26606"/>
          <ac:spMkLst>
            <pc:docMk/>
            <pc:sldMk cId="0" sldId="256"/>
            <ac:spMk id="11" creationId="{74067CD3-146F-6228-E362-39AA720C25F7}"/>
          </ac:spMkLst>
        </pc:spChg>
        <pc:spChg chg="add del">
          <ac:chgData name="Nahush Agrawal (CMP - Student)" userId="4995c723-37f9-4365-9a44-812dc4846509" providerId="ADAL" clId="{D60A2331-6C23-4BB9-A124-F9A4F135A486}" dt="2023-10-09T12:24:00.505" v="58" actId="26606"/>
          <ac:spMkLst>
            <pc:docMk/>
            <pc:sldMk cId="0" sldId="256"/>
            <ac:spMk id="12" creationId="{C7F28D52-2A5F-4D23-81AE-7CB8B591C7AF}"/>
          </ac:spMkLst>
        </pc:spChg>
        <pc:spChg chg="add del">
          <ac:chgData name="Nahush Agrawal (CMP - Student)" userId="4995c723-37f9-4365-9a44-812dc4846509" providerId="ADAL" clId="{D60A2331-6C23-4BB9-A124-F9A4F135A486}" dt="2023-10-09T12:23:56.199" v="56" actId="26606"/>
          <ac:spMkLst>
            <pc:docMk/>
            <pc:sldMk cId="0" sldId="256"/>
            <ac:spMk id="13" creationId="{271C7E5C-A0F8-E9FA-56DB-31A257FD4EDB}"/>
          </ac:spMkLst>
        </pc:spChg>
        <pc:spChg chg="add del">
          <ac:chgData name="Nahush Agrawal (CMP - Student)" userId="4995c723-37f9-4365-9a44-812dc4846509" providerId="ADAL" clId="{D60A2331-6C23-4BB9-A124-F9A4F135A486}" dt="2023-10-09T12:24:00.505" v="58" actId="26606"/>
          <ac:spMkLst>
            <pc:docMk/>
            <pc:sldMk cId="0" sldId="256"/>
            <ac:spMk id="14" creationId="{3629484E-3792-4B3D-89AD-7C8A1ED0E0D4}"/>
          </ac:spMkLst>
        </pc:spChg>
        <pc:spChg chg="add del">
          <ac:chgData name="Nahush Agrawal (CMP - Student)" userId="4995c723-37f9-4365-9a44-812dc4846509" providerId="ADAL" clId="{D60A2331-6C23-4BB9-A124-F9A4F135A486}" dt="2023-10-09T12:23:56.199" v="56" actId="26606"/>
          <ac:spMkLst>
            <pc:docMk/>
            <pc:sldMk cId="0" sldId="256"/>
            <ac:spMk id="15" creationId="{33F70A3C-4474-2A39-470C-FD55A8837503}"/>
          </ac:spMkLst>
        </pc:spChg>
        <pc:spChg chg="add del">
          <ac:chgData name="Nahush Agrawal (CMP - Student)" userId="4995c723-37f9-4365-9a44-812dc4846509" providerId="ADAL" clId="{D60A2331-6C23-4BB9-A124-F9A4F135A486}" dt="2023-10-09T12:24:03.236" v="60" actId="26606"/>
          <ac:spMkLst>
            <pc:docMk/>
            <pc:sldMk cId="0" sldId="256"/>
            <ac:spMk id="16" creationId="{C4C9F2B0-1044-46EB-8AEB-C3BFFDE6C2CC}"/>
          </ac:spMkLst>
        </pc:spChg>
        <pc:spChg chg="add del">
          <ac:chgData name="Nahush Agrawal (CMP - Student)" userId="4995c723-37f9-4365-9a44-812dc4846509" providerId="ADAL" clId="{D60A2331-6C23-4BB9-A124-F9A4F135A486}" dt="2023-10-09T12:23:56.199" v="56" actId="26606"/>
          <ac:spMkLst>
            <pc:docMk/>
            <pc:sldMk cId="0" sldId="256"/>
            <ac:spMk id="17" creationId="{BAC3F7D4-9613-0E1F-901C-98FE831DEBC0}"/>
          </ac:spMkLst>
        </pc:spChg>
        <pc:spChg chg="add del">
          <ac:chgData name="Nahush Agrawal (CMP - Student)" userId="4995c723-37f9-4365-9a44-812dc4846509" providerId="ADAL" clId="{D60A2331-6C23-4BB9-A124-F9A4F135A486}" dt="2023-10-09T12:24:03.236" v="60" actId="26606"/>
          <ac:spMkLst>
            <pc:docMk/>
            <pc:sldMk cId="0" sldId="256"/>
            <ac:spMk id="18" creationId="{0C395952-4E26-45A2-8756-2ADFD6E53C6E}"/>
          </ac:spMkLst>
        </pc:spChg>
        <pc:spChg chg="add del">
          <ac:chgData name="Nahush Agrawal (CMP - Student)" userId="4995c723-37f9-4365-9a44-812dc4846509" providerId="ADAL" clId="{D60A2331-6C23-4BB9-A124-F9A4F135A486}" dt="2023-10-09T12:23:56.199" v="56" actId="26606"/>
          <ac:spMkLst>
            <pc:docMk/>
            <pc:sldMk cId="0" sldId="256"/>
            <ac:spMk id="19" creationId="{AFD5167C-AF48-26F0-7A9F-3F7643374872}"/>
          </ac:spMkLst>
        </pc:spChg>
        <pc:spChg chg="add del">
          <ac:chgData name="Nahush Agrawal (CMP - Student)" userId="4995c723-37f9-4365-9a44-812dc4846509" providerId="ADAL" clId="{D60A2331-6C23-4BB9-A124-F9A4F135A486}" dt="2023-10-09T12:24:03.236" v="60" actId="26606"/>
          <ac:spMkLst>
            <pc:docMk/>
            <pc:sldMk cId="0" sldId="256"/>
            <ac:spMk id="20" creationId="{4734BADF-9461-4621-B112-2D7BABEA7DD0}"/>
          </ac:spMkLst>
        </pc:spChg>
        <pc:spChg chg="add del">
          <ac:chgData name="Nahush Agrawal (CMP - Student)" userId="4995c723-37f9-4365-9a44-812dc4846509" providerId="ADAL" clId="{D60A2331-6C23-4BB9-A124-F9A4F135A486}" dt="2023-10-09T12:23:56.199" v="56" actId="26606"/>
          <ac:spMkLst>
            <pc:docMk/>
            <pc:sldMk cId="0" sldId="256"/>
            <ac:spMk id="21" creationId="{87B30A01-FCA8-86A5-A840-C32A3BE2EDD6}"/>
          </ac:spMkLst>
        </pc:spChg>
        <pc:spChg chg="add del">
          <ac:chgData name="Nahush Agrawal (CMP - Student)" userId="4995c723-37f9-4365-9a44-812dc4846509" providerId="ADAL" clId="{D60A2331-6C23-4BB9-A124-F9A4F135A486}" dt="2023-10-09T12:24:03.236" v="60" actId="26606"/>
          <ac:spMkLst>
            <pc:docMk/>
            <pc:sldMk cId="0" sldId="256"/>
            <ac:spMk id="22" creationId="{8C790BE2-4E4F-4AAF-81A2-4A6F4885EBE6}"/>
          </ac:spMkLst>
        </pc:spChg>
        <pc:spChg chg="add del">
          <ac:chgData name="Nahush Agrawal (CMP - Student)" userId="4995c723-37f9-4365-9a44-812dc4846509" providerId="ADAL" clId="{D60A2331-6C23-4BB9-A124-F9A4F135A486}" dt="2023-10-09T12:24:03.236" v="60" actId="26606"/>
          <ac:spMkLst>
            <pc:docMk/>
            <pc:sldMk cId="0" sldId="256"/>
            <ac:spMk id="23" creationId="{D28B54C3-B57B-472A-B96E-1FCB67093DC2}"/>
          </ac:spMkLst>
        </pc:spChg>
        <pc:spChg chg="add del">
          <ac:chgData name="Nahush Agrawal (CMP - Student)" userId="4995c723-37f9-4365-9a44-812dc4846509" providerId="ADAL" clId="{D60A2331-6C23-4BB9-A124-F9A4F135A486}" dt="2023-10-09T12:24:03.236" v="60" actId="26606"/>
          <ac:spMkLst>
            <pc:docMk/>
            <pc:sldMk cId="0" sldId="256"/>
            <ac:spMk id="24" creationId="{7DB3C429-F8DA-49B9-AF84-21996FCF78B5}"/>
          </ac:spMkLst>
        </pc:spChg>
        <pc:spChg chg="add del">
          <ac:chgData name="Nahush Agrawal (CMP - Student)" userId="4995c723-37f9-4365-9a44-812dc4846509" providerId="ADAL" clId="{D60A2331-6C23-4BB9-A124-F9A4F135A486}" dt="2023-10-09T12:24:03.236" v="60" actId="26606"/>
          <ac:spMkLst>
            <pc:docMk/>
            <pc:sldMk cId="0" sldId="256"/>
            <ac:spMk id="25" creationId="{E12088DD-B1AD-40E0-8B86-1D87A2CCD9BE}"/>
          </ac:spMkLst>
        </pc:spChg>
        <pc:spChg chg="add del">
          <ac:chgData name="Nahush Agrawal (CMP - Student)" userId="4995c723-37f9-4365-9a44-812dc4846509" providerId="ADAL" clId="{D60A2331-6C23-4BB9-A124-F9A4F135A486}" dt="2023-10-09T12:24:10.078" v="62" actId="26606"/>
          <ac:spMkLst>
            <pc:docMk/>
            <pc:sldMk cId="0" sldId="256"/>
            <ac:spMk id="27" creationId="{65219498-D544-41AC-98FE-8F956EF66A62}"/>
          </ac:spMkLst>
        </pc:spChg>
        <pc:spChg chg="add del">
          <ac:chgData name="Nahush Agrawal (CMP - Student)" userId="4995c723-37f9-4365-9a44-812dc4846509" providerId="ADAL" clId="{D60A2331-6C23-4BB9-A124-F9A4F135A486}" dt="2023-10-09T12:24:10.078" v="62" actId="26606"/>
          <ac:spMkLst>
            <pc:docMk/>
            <pc:sldMk cId="0" sldId="256"/>
            <ac:spMk id="28" creationId="{F500DBFC-17A9-4E0A-AEE2-A49F9AEEF0FD}"/>
          </ac:spMkLst>
        </pc:spChg>
        <pc:spChg chg="add">
          <ac:chgData name="Nahush Agrawal (CMP - Student)" userId="4995c723-37f9-4365-9a44-812dc4846509" providerId="ADAL" clId="{D60A2331-6C23-4BB9-A124-F9A4F135A486}" dt="2023-10-09T12:24:10.078" v="62" actId="26606"/>
          <ac:spMkLst>
            <pc:docMk/>
            <pc:sldMk cId="0" sldId="256"/>
            <ac:spMk id="38" creationId="{F12E7CC5-C78B-4EBD-9565-3FA00FAA6CF2}"/>
          </ac:spMkLst>
        </pc:spChg>
        <pc:spChg chg="add">
          <ac:chgData name="Nahush Agrawal (CMP - Student)" userId="4995c723-37f9-4365-9a44-812dc4846509" providerId="ADAL" clId="{D60A2331-6C23-4BB9-A124-F9A4F135A486}" dt="2023-10-09T12:24:10.078" v="62" actId="26606"/>
          <ac:spMkLst>
            <pc:docMk/>
            <pc:sldMk cId="0" sldId="256"/>
            <ac:spMk id="40" creationId="{3A4529A5-F675-429F-8044-01372BB13422}"/>
          </ac:spMkLst>
        </pc:spChg>
        <pc:spChg chg="add">
          <ac:chgData name="Nahush Agrawal (CMP - Student)" userId="4995c723-37f9-4365-9a44-812dc4846509" providerId="ADAL" clId="{D60A2331-6C23-4BB9-A124-F9A4F135A486}" dt="2023-10-09T12:24:10.078" v="62" actId="26606"/>
          <ac:spMkLst>
            <pc:docMk/>
            <pc:sldMk cId="0" sldId="256"/>
            <ac:spMk id="42" creationId="{63DAB858-5A0C-4AFF-AAC6-705EDF8DB733}"/>
          </ac:spMkLst>
        </pc:spChg>
        <pc:grpChg chg="add del">
          <ac:chgData name="Nahush Agrawal (CMP - Student)" userId="4995c723-37f9-4365-9a44-812dc4846509" providerId="ADAL" clId="{D60A2331-6C23-4BB9-A124-F9A4F135A486}" dt="2023-10-09T12:24:10.078" v="62" actId="26606"/>
          <ac:grpSpMkLst>
            <pc:docMk/>
            <pc:sldMk cId="0" sldId="256"/>
            <ac:grpSpMk id="29" creationId="{D74613BB-817C-4C4F-8A24-4936F2F064C0}"/>
          </ac:grpSpMkLst>
        </pc:grpChg>
        <pc:picChg chg="add del">
          <ac:chgData name="Nahush Agrawal (CMP - Student)" userId="4995c723-37f9-4365-9a44-812dc4846509" providerId="ADAL" clId="{D60A2331-6C23-4BB9-A124-F9A4F135A486}" dt="2023-10-09T12:23:56.199" v="56" actId="26606"/>
          <ac:picMkLst>
            <pc:docMk/>
            <pc:sldMk cId="0" sldId="256"/>
            <ac:picMk id="5" creationId="{CB4A1CD9-1C69-B517-5C43-557A7A8A242D}"/>
          </ac:picMkLst>
        </pc:picChg>
        <pc:picChg chg="add mod ord">
          <ac:chgData name="Nahush Agrawal (CMP - Student)" userId="4995c723-37f9-4365-9a44-812dc4846509" providerId="ADAL" clId="{D60A2331-6C23-4BB9-A124-F9A4F135A486}" dt="2023-10-09T12:24:10.078" v="62" actId="26606"/>
          <ac:picMkLst>
            <pc:docMk/>
            <pc:sldMk cId="0" sldId="256"/>
            <ac:picMk id="7" creationId="{EE4C1584-D973-D073-1D73-10C8FEDF9C99}"/>
          </ac:picMkLst>
        </pc:picChg>
      </pc:sldChg>
      <pc:sldChg chg="addSp delSp modSp mod setBg">
        <pc:chgData name="Nahush Agrawal (CMP - Student)" userId="4995c723-37f9-4365-9a44-812dc4846509" providerId="ADAL" clId="{D60A2331-6C23-4BB9-A124-F9A4F135A486}" dt="2023-10-09T12:27:43.153" v="69" actId="26606"/>
        <pc:sldMkLst>
          <pc:docMk/>
          <pc:sldMk cId="0" sldId="257"/>
        </pc:sldMkLst>
        <pc:spChg chg="mod">
          <ac:chgData name="Nahush Agrawal (CMP - Student)" userId="4995c723-37f9-4365-9a44-812dc4846509" providerId="ADAL" clId="{D60A2331-6C23-4BB9-A124-F9A4F135A486}" dt="2023-10-09T12:27:43.153" v="69" actId="26606"/>
          <ac:spMkLst>
            <pc:docMk/>
            <pc:sldMk cId="0" sldId="257"/>
            <ac:spMk id="2" creationId="{00000000-0000-0000-0000-000000000000}"/>
          </ac:spMkLst>
        </pc:spChg>
        <pc:spChg chg="add del">
          <ac:chgData name="Nahush Agrawal (CMP - Student)" userId="4995c723-37f9-4365-9a44-812dc4846509" providerId="ADAL" clId="{D60A2331-6C23-4BB9-A124-F9A4F135A486}" dt="2023-10-09T12:27:43.153" v="69" actId="26606"/>
          <ac:spMkLst>
            <pc:docMk/>
            <pc:sldMk cId="0" sldId="257"/>
            <ac:spMk id="3" creationId="{00000000-0000-0000-0000-000000000000}"/>
          </ac:spMkLst>
        </pc:spChg>
        <pc:spChg chg="add del">
          <ac:chgData name="Nahush Agrawal (CMP - Student)" userId="4995c723-37f9-4365-9a44-812dc4846509" providerId="ADAL" clId="{D60A2331-6C23-4BB9-A124-F9A4F135A486}" dt="2023-10-09T12:27:41.233" v="66" actId="26606"/>
          <ac:spMkLst>
            <pc:docMk/>
            <pc:sldMk cId="0" sldId="257"/>
            <ac:spMk id="8" creationId="{004A8AE1-9605-41DC-920F-A4B8E8F2391D}"/>
          </ac:spMkLst>
        </pc:spChg>
        <pc:spChg chg="add del">
          <ac:chgData name="Nahush Agrawal (CMP - Student)" userId="4995c723-37f9-4365-9a44-812dc4846509" providerId="ADAL" clId="{D60A2331-6C23-4BB9-A124-F9A4F135A486}" dt="2023-10-09T12:27:37.216" v="64" actId="26606"/>
          <ac:spMkLst>
            <pc:docMk/>
            <pc:sldMk cId="0" sldId="257"/>
            <ac:spMk id="9" creationId="{2A0E4E09-FC02-4ADC-951A-3FFA90B6FE39}"/>
          </ac:spMkLst>
        </pc:spChg>
        <pc:spChg chg="add del">
          <ac:chgData name="Nahush Agrawal (CMP - Student)" userId="4995c723-37f9-4365-9a44-812dc4846509" providerId="ADAL" clId="{D60A2331-6C23-4BB9-A124-F9A4F135A486}" dt="2023-10-09T12:27:41.233" v="66" actId="26606"/>
          <ac:spMkLst>
            <pc:docMk/>
            <pc:sldMk cId="0" sldId="257"/>
            <ac:spMk id="10" creationId="{5B7778FC-632E-4DCA-A7CB-0D7731CCF970}"/>
          </ac:spMkLst>
        </pc:spChg>
        <pc:spChg chg="add del">
          <ac:chgData name="Nahush Agrawal (CMP - Student)" userId="4995c723-37f9-4365-9a44-812dc4846509" providerId="ADAL" clId="{D60A2331-6C23-4BB9-A124-F9A4F135A486}" dt="2023-10-09T12:27:41.233" v="66" actId="26606"/>
          <ac:spMkLst>
            <pc:docMk/>
            <pc:sldMk cId="0" sldId="257"/>
            <ac:spMk id="18" creationId="{00000000-0000-0000-0000-000000000000}"/>
          </ac:spMkLst>
        </pc:spChg>
        <pc:spChg chg="add del">
          <ac:chgData name="Nahush Agrawal (CMP - Student)" userId="4995c723-37f9-4365-9a44-812dc4846509" providerId="ADAL" clId="{D60A2331-6C23-4BB9-A124-F9A4F135A486}" dt="2023-10-09T12:27:41.233" v="66" actId="26606"/>
          <ac:spMkLst>
            <pc:docMk/>
            <pc:sldMk cId="0" sldId="257"/>
            <ac:spMk id="19" creationId="{B10BB131-AC8E-4A8E-A5D1-36260F720C3B}"/>
          </ac:spMkLst>
        </pc:spChg>
        <pc:spChg chg="add del">
          <ac:chgData name="Nahush Agrawal (CMP - Student)" userId="4995c723-37f9-4365-9a44-812dc4846509" providerId="ADAL" clId="{D60A2331-6C23-4BB9-A124-F9A4F135A486}" dt="2023-10-09T12:27:41.233" v="66" actId="26606"/>
          <ac:spMkLst>
            <pc:docMk/>
            <pc:sldMk cId="0" sldId="257"/>
            <ac:spMk id="20" creationId="{FA23A907-97FB-4A8F-880A-DD77401C4296}"/>
          </ac:spMkLst>
        </pc:spChg>
        <pc:spChg chg="add del">
          <ac:chgData name="Nahush Agrawal (CMP - Student)" userId="4995c723-37f9-4365-9a44-812dc4846509" providerId="ADAL" clId="{D60A2331-6C23-4BB9-A124-F9A4F135A486}" dt="2023-10-09T12:27:43.139" v="68" actId="26606"/>
          <ac:spMkLst>
            <pc:docMk/>
            <pc:sldMk cId="0" sldId="257"/>
            <ac:spMk id="22" creationId="{9B7AD9F6-8CE7-4299-8FC6-328F4DCD3FF9}"/>
          </ac:spMkLst>
        </pc:spChg>
        <pc:spChg chg="add del">
          <ac:chgData name="Nahush Agrawal (CMP - Student)" userId="4995c723-37f9-4365-9a44-812dc4846509" providerId="ADAL" clId="{D60A2331-6C23-4BB9-A124-F9A4F135A486}" dt="2023-10-09T12:27:43.139" v="68" actId="26606"/>
          <ac:spMkLst>
            <pc:docMk/>
            <pc:sldMk cId="0" sldId="257"/>
            <ac:spMk id="24" creationId="{82580482-BA80-420A-8A05-C58E97F26B21}"/>
          </ac:spMkLst>
        </pc:spChg>
        <pc:spChg chg="add">
          <ac:chgData name="Nahush Agrawal (CMP - Student)" userId="4995c723-37f9-4365-9a44-812dc4846509" providerId="ADAL" clId="{D60A2331-6C23-4BB9-A124-F9A4F135A486}" dt="2023-10-09T12:27:43.153" v="69" actId="26606"/>
          <ac:spMkLst>
            <pc:docMk/>
            <pc:sldMk cId="0" sldId="257"/>
            <ac:spMk id="26" creationId="{2A0E4E09-FC02-4ADC-951A-3FFA90B6FE39}"/>
          </ac:spMkLst>
        </pc:spChg>
        <pc:grpChg chg="add del">
          <ac:chgData name="Nahush Agrawal (CMP - Student)" userId="4995c723-37f9-4365-9a44-812dc4846509" providerId="ADAL" clId="{D60A2331-6C23-4BB9-A124-F9A4F135A486}" dt="2023-10-09T12:27:37.216" v="64" actId="26606"/>
          <ac:grpSpMkLst>
            <pc:docMk/>
            <pc:sldMk cId="0" sldId="257"/>
            <ac:grpSpMk id="11" creationId="{3DFB5C00-6040-4666-9765-4391ECB26F36}"/>
          </ac:grpSpMkLst>
        </pc:grpChg>
        <pc:grpChg chg="add">
          <ac:chgData name="Nahush Agrawal (CMP - Student)" userId="4995c723-37f9-4365-9a44-812dc4846509" providerId="ADAL" clId="{D60A2331-6C23-4BB9-A124-F9A4F135A486}" dt="2023-10-09T12:27:43.153" v="69" actId="26606"/>
          <ac:grpSpMkLst>
            <pc:docMk/>
            <pc:sldMk cId="0" sldId="257"/>
            <ac:grpSpMk id="28" creationId="{3DFB5C00-6040-4666-9765-4391ECB26F36}"/>
          </ac:grpSpMkLst>
        </pc:grpChg>
        <pc:picChg chg="add del">
          <ac:chgData name="Nahush Agrawal (CMP - Student)" userId="4995c723-37f9-4365-9a44-812dc4846509" providerId="ADAL" clId="{D60A2331-6C23-4BB9-A124-F9A4F135A486}" dt="2023-10-09T12:27:37.216" v="64" actId="26606"/>
          <ac:picMkLst>
            <pc:docMk/>
            <pc:sldMk cId="0" sldId="257"/>
            <ac:picMk id="5" creationId="{DD490DBE-36A6-E12B-4D28-7D9D307D9852}"/>
          </ac:picMkLst>
        </pc:picChg>
        <pc:picChg chg="add del">
          <ac:chgData name="Nahush Agrawal (CMP - Student)" userId="4995c723-37f9-4365-9a44-812dc4846509" providerId="ADAL" clId="{D60A2331-6C23-4BB9-A124-F9A4F135A486}" dt="2023-10-09T12:27:43.139" v="68" actId="26606"/>
          <ac:picMkLst>
            <pc:docMk/>
            <pc:sldMk cId="0" sldId="257"/>
            <ac:picMk id="23" creationId="{F535573B-EE13-1497-4902-BC747A5E09C5}"/>
          </ac:picMkLst>
        </pc:picChg>
        <pc:picChg chg="add">
          <ac:chgData name="Nahush Agrawal (CMP - Student)" userId="4995c723-37f9-4365-9a44-812dc4846509" providerId="ADAL" clId="{D60A2331-6C23-4BB9-A124-F9A4F135A486}" dt="2023-10-09T12:27:43.153" v="69" actId="26606"/>
          <ac:picMkLst>
            <pc:docMk/>
            <pc:sldMk cId="0" sldId="257"/>
            <ac:picMk id="27" creationId="{DD490DBE-36A6-E12B-4D28-7D9D307D9852}"/>
          </ac:picMkLst>
        </pc:picChg>
      </pc:sldChg>
      <pc:sldChg chg="addSp delSp modSp mod setBg">
        <pc:chgData name="Nahush Agrawal (CMP - Student)" userId="4995c723-37f9-4365-9a44-812dc4846509" providerId="ADAL" clId="{D60A2331-6C23-4BB9-A124-F9A4F135A486}" dt="2023-10-10T00:29:55.201" v="116" actId="14100"/>
        <pc:sldMkLst>
          <pc:docMk/>
          <pc:sldMk cId="0" sldId="258"/>
        </pc:sldMkLst>
        <pc:spChg chg="mod">
          <ac:chgData name="Nahush Agrawal (CMP - Student)" userId="4995c723-37f9-4365-9a44-812dc4846509" providerId="ADAL" clId="{D60A2331-6C23-4BB9-A124-F9A4F135A486}" dt="2023-10-10T00:29:39.695" v="115" actId="26606"/>
          <ac:spMkLst>
            <pc:docMk/>
            <pc:sldMk cId="0" sldId="258"/>
            <ac:spMk id="2" creationId="{00000000-0000-0000-0000-000000000000}"/>
          </ac:spMkLst>
        </pc:spChg>
        <pc:spChg chg="mod">
          <ac:chgData name="Nahush Agrawal (CMP - Student)" userId="4995c723-37f9-4365-9a44-812dc4846509" providerId="ADAL" clId="{D60A2331-6C23-4BB9-A124-F9A4F135A486}" dt="2023-10-10T00:29:55.201" v="116" actId="14100"/>
          <ac:spMkLst>
            <pc:docMk/>
            <pc:sldMk cId="0" sldId="258"/>
            <ac:spMk id="3" creationId="{00000000-0000-0000-0000-000000000000}"/>
          </ac:spMkLst>
        </pc:spChg>
        <pc:spChg chg="add del">
          <ac:chgData name="Nahush Agrawal (CMP - Student)" userId="4995c723-37f9-4365-9a44-812dc4846509" providerId="ADAL" clId="{D60A2331-6C23-4BB9-A124-F9A4F135A486}" dt="2023-10-10T00:29:39.684" v="114" actId="26606"/>
          <ac:spMkLst>
            <pc:docMk/>
            <pc:sldMk cId="0" sldId="258"/>
            <ac:spMk id="9" creationId="{C0763A76-9F1C-4FC5-82B7-DD475DA461B2}"/>
          </ac:spMkLst>
        </pc:spChg>
        <pc:spChg chg="add del">
          <ac:chgData name="Nahush Agrawal (CMP - Student)" userId="4995c723-37f9-4365-9a44-812dc4846509" providerId="ADAL" clId="{D60A2331-6C23-4BB9-A124-F9A4F135A486}" dt="2023-10-10T00:29:39.684" v="114" actId="26606"/>
          <ac:spMkLst>
            <pc:docMk/>
            <pc:sldMk cId="0" sldId="258"/>
            <ac:spMk id="11" creationId="{E81BF4F6-F2CF-4984-9D14-D6966D92F99F}"/>
          </ac:spMkLst>
        </pc:spChg>
        <pc:spChg chg="add">
          <ac:chgData name="Nahush Agrawal (CMP - Student)" userId="4995c723-37f9-4365-9a44-812dc4846509" providerId="ADAL" clId="{D60A2331-6C23-4BB9-A124-F9A4F135A486}" dt="2023-10-10T00:29:39.695" v="115" actId="26606"/>
          <ac:spMkLst>
            <pc:docMk/>
            <pc:sldMk cId="0" sldId="258"/>
            <ac:spMk id="13" creationId="{9F7D5CDA-D291-4307-BF55-1381FED29634}"/>
          </ac:spMkLst>
        </pc:spChg>
        <pc:picChg chg="add del">
          <ac:chgData name="Nahush Agrawal (CMP - Student)" userId="4995c723-37f9-4365-9a44-812dc4846509" providerId="ADAL" clId="{D60A2331-6C23-4BB9-A124-F9A4F135A486}" dt="2023-10-10T00:29:39.684" v="114" actId="26606"/>
          <ac:picMkLst>
            <pc:docMk/>
            <pc:sldMk cId="0" sldId="258"/>
            <ac:picMk id="5" creationId="{20EE5C1B-C072-5FBB-C1D8-E657CB3ED7F5}"/>
          </ac:picMkLst>
        </pc:picChg>
        <pc:picChg chg="add">
          <ac:chgData name="Nahush Agrawal (CMP - Student)" userId="4995c723-37f9-4365-9a44-812dc4846509" providerId="ADAL" clId="{D60A2331-6C23-4BB9-A124-F9A4F135A486}" dt="2023-10-10T00:29:39.695" v="115" actId="26606"/>
          <ac:picMkLst>
            <pc:docMk/>
            <pc:sldMk cId="0" sldId="258"/>
            <ac:picMk id="14" creationId="{6CB6D114-EC83-1258-F7A5-D438B007B2A9}"/>
          </ac:picMkLst>
        </pc:picChg>
      </pc:sldChg>
      <pc:sldChg chg="addSp delSp modSp mod setBg">
        <pc:chgData name="Nahush Agrawal (CMP - Student)" userId="4995c723-37f9-4365-9a44-812dc4846509" providerId="ADAL" clId="{D60A2331-6C23-4BB9-A124-F9A4F135A486}" dt="2023-10-10T00:33:15.308" v="130" actId="26606"/>
        <pc:sldMkLst>
          <pc:docMk/>
          <pc:sldMk cId="0" sldId="259"/>
        </pc:sldMkLst>
        <pc:spChg chg="mod">
          <ac:chgData name="Nahush Agrawal (CMP - Student)" userId="4995c723-37f9-4365-9a44-812dc4846509" providerId="ADAL" clId="{D60A2331-6C23-4BB9-A124-F9A4F135A486}" dt="2023-10-10T00:33:15.308" v="130" actId="26606"/>
          <ac:spMkLst>
            <pc:docMk/>
            <pc:sldMk cId="0" sldId="259"/>
            <ac:spMk id="2" creationId="{00000000-0000-0000-0000-000000000000}"/>
          </ac:spMkLst>
        </pc:spChg>
        <pc:spChg chg="add del mod">
          <ac:chgData name="Nahush Agrawal (CMP - Student)" userId="4995c723-37f9-4365-9a44-812dc4846509" providerId="ADAL" clId="{D60A2331-6C23-4BB9-A124-F9A4F135A486}" dt="2023-10-10T00:33:15.308" v="130" actId="26606"/>
          <ac:spMkLst>
            <pc:docMk/>
            <pc:sldMk cId="0" sldId="259"/>
            <ac:spMk id="3" creationId="{00000000-0000-0000-0000-000000000000}"/>
          </ac:spMkLst>
        </pc:spChg>
        <pc:spChg chg="add del">
          <ac:chgData name="Nahush Agrawal (CMP - Student)" userId="4995c723-37f9-4365-9a44-812dc4846509" providerId="ADAL" clId="{D60A2331-6C23-4BB9-A124-F9A4F135A486}" dt="2023-10-10T00:33:09.787" v="125" actId="26606"/>
          <ac:spMkLst>
            <pc:docMk/>
            <pc:sldMk cId="0" sldId="259"/>
            <ac:spMk id="9" creationId="{650F81D8-60BF-43DE-9145-74AB655E4538}"/>
          </ac:spMkLst>
        </pc:spChg>
        <pc:spChg chg="add del">
          <ac:chgData name="Nahush Agrawal (CMP - Student)" userId="4995c723-37f9-4365-9a44-812dc4846509" providerId="ADAL" clId="{D60A2331-6C23-4BB9-A124-F9A4F135A486}" dt="2023-10-10T00:33:15.301" v="129" actId="26606"/>
          <ac:spMkLst>
            <pc:docMk/>
            <pc:sldMk cId="0" sldId="259"/>
            <ac:spMk id="10" creationId="{A3363022-C969-41E9-8EB2-E4C94908C1FA}"/>
          </ac:spMkLst>
        </pc:spChg>
        <pc:spChg chg="add del">
          <ac:chgData name="Nahush Agrawal (CMP - Student)" userId="4995c723-37f9-4365-9a44-812dc4846509" providerId="ADAL" clId="{D60A2331-6C23-4BB9-A124-F9A4F135A486}" dt="2023-10-10T00:33:09.787" v="125" actId="26606"/>
          <ac:spMkLst>
            <pc:docMk/>
            <pc:sldMk cId="0" sldId="259"/>
            <ac:spMk id="11" creationId="{095830D2-F2AE-4DD8-B586-89B0977916FF}"/>
          </ac:spMkLst>
        </pc:spChg>
        <pc:spChg chg="add del">
          <ac:chgData name="Nahush Agrawal (CMP - Student)" userId="4995c723-37f9-4365-9a44-812dc4846509" providerId="ADAL" clId="{D60A2331-6C23-4BB9-A124-F9A4F135A486}" dt="2023-10-10T00:33:15.301" v="129" actId="26606"/>
          <ac:spMkLst>
            <pc:docMk/>
            <pc:sldMk cId="0" sldId="259"/>
            <ac:spMk id="12" creationId="{8D1AD6B3-BE88-4CEB-BA17-790657CC4729}"/>
          </ac:spMkLst>
        </pc:spChg>
        <pc:spChg chg="add del">
          <ac:chgData name="Nahush Agrawal (CMP - Student)" userId="4995c723-37f9-4365-9a44-812dc4846509" providerId="ADAL" clId="{D60A2331-6C23-4BB9-A124-F9A4F135A486}" dt="2023-10-10T00:33:09.787" v="125" actId="26606"/>
          <ac:spMkLst>
            <pc:docMk/>
            <pc:sldMk cId="0" sldId="259"/>
            <ac:spMk id="13" creationId="{F489C2E0-4895-4B72-85EA-7EE9FAFFDC7E}"/>
          </ac:spMkLst>
        </pc:spChg>
        <pc:grpChg chg="add del">
          <ac:chgData name="Nahush Agrawal (CMP - Student)" userId="4995c723-37f9-4365-9a44-812dc4846509" providerId="ADAL" clId="{D60A2331-6C23-4BB9-A124-F9A4F135A486}" dt="2023-10-10T00:33:15.301" v="129" actId="26606"/>
          <ac:grpSpMkLst>
            <pc:docMk/>
            <pc:sldMk cId="0" sldId="259"/>
            <ac:grpSpMk id="14" creationId="{89D1390B-7E13-4B4F-9CB2-391063412E54}"/>
          </ac:grpSpMkLst>
        </pc:grpChg>
        <pc:grpChg chg="add">
          <ac:chgData name="Nahush Agrawal (CMP - Student)" userId="4995c723-37f9-4365-9a44-812dc4846509" providerId="ADAL" clId="{D60A2331-6C23-4BB9-A124-F9A4F135A486}" dt="2023-10-10T00:33:15.308" v="130" actId="26606"/>
          <ac:grpSpMkLst>
            <pc:docMk/>
            <pc:sldMk cId="0" sldId="259"/>
            <ac:grpSpMk id="20" creationId="{03C6F4E6-30A1-4F63-C8CC-028750B5AACD}"/>
          </ac:grpSpMkLst>
        </pc:grpChg>
        <pc:picChg chg="add del">
          <ac:chgData name="Nahush Agrawal (CMP - Student)" userId="4995c723-37f9-4365-9a44-812dc4846509" providerId="ADAL" clId="{D60A2331-6C23-4BB9-A124-F9A4F135A486}" dt="2023-10-10T00:33:09.787" v="125" actId="26606"/>
          <ac:picMkLst>
            <pc:docMk/>
            <pc:sldMk cId="0" sldId="259"/>
            <ac:picMk id="5" creationId="{D2E940B0-F9EA-D89B-B471-74D70EDF5947}"/>
          </ac:picMkLst>
        </pc:picChg>
        <pc:picChg chg="add del">
          <ac:chgData name="Nahush Agrawal (CMP - Student)" userId="4995c723-37f9-4365-9a44-812dc4846509" providerId="ADAL" clId="{D60A2331-6C23-4BB9-A124-F9A4F135A486}" dt="2023-10-10T00:33:15.301" v="129" actId="26606"/>
          <ac:picMkLst>
            <pc:docMk/>
            <pc:sldMk cId="0" sldId="259"/>
            <ac:picMk id="7" creationId="{94615E04-F3C2-DA4B-BC1B-565384A408DD}"/>
          </ac:picMkLst>
        </pc:picChg>
        <pc:picChg chg="add del">
          <ac:chgData name="Nahush Agrawal (CMP - Student)" userId="4995c723-37f9-4365-9a44-812dc4846509" providerId="ADAL" clId="{D60A2331-6C23-4BB9-A124-F9A4F135A486}" dt="2023-10-10T00:33:12.528" v="127" actId="26606"/>
          <ac:picMkLst>
            <pc:docMk/>
            <pc:sldMk cId="0" sldId="259"/>
            <ac:picMk id="15" creationId="{245298B4-885C-7A49-9AB3-19AA8161D771}"/>
          </ac:picMkLst>
        </pc:picChg>
        <pc:picChg chg="add">
          <ac:chgData name="Nahush Agrawal (CMP - Student)" userId="4995c723-37f9-4365-9a44-812dc4846509" providerId="ADAL" clId="{D60A2331-6C23-4BB9-A124-F9A4F135A486}" dt="2023-10-10T00:33:15.308" v="130" actId="26606"/>
          <ac:picMkLst>
            <pc:docMk/>
            <pc:sldMk cId="0" sldId="259"/>
            <ac:picMk id="25" creationId="{23336579-CD91-B0C5-DDC5-5F6B595E530C}"/>
          </ac:picMkLst>
        </pc:picChg>
      </pc:sldChg>
      <pc:sldChg chg="addSp delSp modSp mod setBg">
        <pc:chgData name="Nahush Agrawal (CMP - Student)" userId="4995c723-37f9-4365-9a44-812dc4846509" providerId="ADAL" clId="{D60A2331-6C23-4BB9-A124-F9A4F135A486}" dt="2023-10-10T01:04:38.283" v="243" actId="115"/>
        <pc:sldMkLst>
          <pc:docMk/>
          <pc:sldMk cId="0" sldId="260"/>
        </pc:sldMkLst>
        <pc:spChg chg="mod">
          <ac:chgData name="Nahush Agrawal (CMP - Student)" userId="4995c723-37f9-4365-9a44-812dc4846509" providerId="ADAL" clId="{D60A2331-6C23-4BB9-A124-F9A4F135A486}" dt="2023-10-10T01:03:17.997" v="229" actId="26606"/>
          <ac:spMkLst>
            <pc:docMk/>
            <pc:sldMk cId="0" sldId="260"/>
            <ac:spMk id="2" creationId="{00000000-0000-0000-0000-000000000000}"/>
          </ac:spMkLst>
        </pc:spChg>
        <pc:spChg chg="mod">
          <ac:chgData name="Nahush Agrawal (CMP - Student)" userId="4995c723-37f9-4365-9a44-812dc4846509" providerId="ADAL" clId="{D60A2331-6C23-4BB9-A124-F9A4F135A486}" dt="2023-10-10T01:04:38.283" v="243" actId="115"/>
          <ac:spMkLst>
            <pc:docMk/>
            <pc:sldMk cId="0" sldId="260"/>
            <ac:spMk id="3" creationId="{00000000-0000-0000-0000-000000000000}"/>
          </ac:spMkLst>
        </pc:spChg>
        <pc:spChg chg="add">
          <ac:chgData name="Nahush Agrawal (CMP - Student)" userId="4995c723-37f9-4365-9a44-812dc4846509" providerId="ADAL" clId="{D60A2331-6C23-4BB9-A124-F9A4F135A486}" dt="2023-10-10T01:03:17.997" v="229" actId="26606"/>
          <ac:spMkLst>
            <pc:docMk/>
            <pc:sldMk cId="0" sldId="260"/>
            <ac:spMk id="8" creationId="{5A0118C5-4F8D-4CF4-BADD-53FEACC6C42A}"/>
          </ac:spMkLst>
        </pc:spChg>
        <pc:spChg chg="add">
          <ac:chgData name="Nahush Agrawal (CMP - Student)" userId="4995c723-37f9-4365-9a44-812dc4846509" providerId="ADAL" clId="{D60A2331-6C23-4BB9-A124-F9A4F135A486}" dt="2023-10-10T01:03:17.997" v="229" actId="26606"/>
          <ac:spMkLst>
            <pc:docMk/>
            <pc:sldMk cId="0" sldId="260"/>
            <ac:spMk id="14" creationId="{79AFCB35-9C04-4524-A0B1-57FF6865D013}"/>
          </ac:spMkLst>
        </pc:spChg>
        <pc:spChg chg="add">
          <ac:chgData name="Nahush Agrawal (CMP - Student)" userId="4995c723-37f9-4365-9a44-812dc4846509" providerId="ADAL" clId="{D60A2331-6C23-4BB9-A124-F9A4F135A486}" dt="2023-10-10T01:03:17.997" v="229" actId="26606"/>
          <ac:spMkLst>
            <pc:docMk/>
            <pc:sldMk cId="0" sldId="260"/>
            <ac:spMk id="15" creationId="{F98F79A4-A6C7-4101-B1E9-27E05CB7CFA0}"/>
          </ac:spMkLst>
        </pc:spChg>
        <pc:spChg chg="add">
          <ac:chgData name="Nahush Agrawal (CMP - Student)" userId="4995c723-37f9-4365-9a44-812dc4846509" providerId="ADAL" clId="{D60A2331-6C23-4BB9-A124-F9A4F135A486}" dt="2023-10-10T01:03:17.997" v="229" actId="26606"/>
          <ac:spMkLst>
            <pc:docMk/>
            <pc:sldMk cId="0" sldId="260"/>
            <ac:spMk id="16" creationId="{D11AD2AD-0BA0-4DD3-8EEA-84686A0E718C}"/>
          </ac:spMkLst>
        </pc:spChg>
        <pc:spChg chg="add">
          <ac:chgData name="Nahush Agrawal (CMP - Student)" userId="4995c723-37f9-4365-9a44-812dc4846509" providerId="ADAL" clId="{D60A2331-6C23-4BB9-A124-F9A4F135A486}" dt="2023-10-10T01:03:17.997" v="229" actId="26606"/>
          <ac:spMkLst>
            <pc:docMk/>
            <pc:sldMk cId="0" sldId="260"/>
            <ac:spMk id="17" creationId="{31CE7A08-2184-4B99-ABC0-B40CD1D3F281}"/>
          </ac:spMkLst>
        </pc:spChg>
        <pc:spChg chg="add">
          <ac:chgData name="Nahush Agrawal (CMP - Student)" userId="4995c723-37f9-4365-9a44-812dc4846509" providerId="ADAL" clId="{D60A2331-6C23-4BB9-A124-F9A4F135A486}" dt="2023-10-10T01:03:17.997" v="229" actId="26606"/>
          <ac:spMkLst>
            <pc:docMk/>
            <pc:sldMk cId="0" sldId="260"/>
            <ac:spMk id="18" creationId="{9E5C5460-229E-46C8-A712-CC317985420F}"/>
          </ac:spMkLst>
        </pc:spChg>
        <pc:spChg chg="add">
          <ac:chgData name="Nahush Agrawal (CMP - Student)" userId="4995c723-37f9-4365-9a44-812dc4846509" providerId="ADAL" clId="{D60A2331-6C23-4BB9-A124-F9A4F135A486}" dt="2023-10-10T01:03:17.997" v="229" actId="26606"/>
          <ac:spMkLst>
            <pc:docMk/>
            <pc:sldMk cId="0" sldId="260"/>
            <ac:spMk id="20" creationId="{2552FC29-9118-466F-940E-80C84EFDF07B}"/>
          </ac:spMkLst>
        </pc:spChg>
        <pc:grpChg chg="add del">
          <ac:chgData name="Nahush Agrawal (CMP - Student)" userId="4995c723-37f9-4365-9a44-812dc4846509" providerId="ADAL" clId="{D60A2331-6C23-4BB9-A124-F9A4F135A486}" dt="2023-10-10T01:03:17.981" v="228" actId="26606"/>
          <ac:grpSpMkLst>
            <pc:docMk/>
            <pc:sldMk cId="0" sldId="260"/>
            <ac:grpSpMk id="10" creationId="{7024687B-3153-123C-0A8C-D7D007FAF1BE}"/>
          </ac:grpSpMkLst>
        </pc:grpChg>
        <pc:grpChg chg="add">
          <ac:chgData name="Nahush Agrawal (CMP - Student)" userId="4995c723-37f9-4365-9a44-812dc4846509" providerId="ADAL" clId="{D60A2331-6C23-4BB9-A124-F9A4F135A486}" dt="2023-10-10T01:03:17.997" v="229" actId="26606"/>
          <ac:grpSpMkLst>
            <pc:docMk/>
            <pc:sldMk cId="0" sldId="260"/>
            <ac:grpSpMk id="22" creationId="{0C156BF8-7FF7-440F-BE2B-417DFFE8BFA5}"/>
          </ac:grpSpMkLst>
        </pc:grpChg>
        <pc:picChg chg="add del">
          <ac:chgData name="Nahush Agrawal (CMP - Student)" userId="4995c723-37f9-4365-9a44-812dc4846509" providerId="ADAL" clId="{D60A2331-6C23-4BB9-A124-F9A4F135A486}" dt="2023-10-10T01:03:17.981" v="228" actId="26606"/>
          <ac:picMkLst>
            <pc:docMk/>
            <pc:sldMk cId="0" sldId="260"/>
            <ac:picMk id="7" creationId="{7180B4A8-DBCB-214D-2069-F97548518E24}"/>
          </ac:picMkLst>
        </pc:picChg>
      </pc:sldChg>
      <pc:sldChg chg="addSp delSp modSp mod setBg">
        <pc:chgData name="Nahush Agrawal (CMP - Student)" userId="4995c723-37f9-4365-9a44-812dc4846509" providerId="ADAL" clId="{D60A2331-6C23-4BB9-A124-F9A4F135A486}" dt="2023-10-10T01:09:38.023" v="244" actId="26606"/>
        <pc:sldMkLst>
          <pc:docMk/>
          <pc:sldMk cId="0" sldId="261"/>
        </pc:sldMkLst>
        <pc:spChg chg="mod">
          <ac:chgData name="Nahush Agrawal (CMP - Student)" userId="4995c723-37f9-4365-9a44-812dc4846509" providerId="ADAL" clId="{D60A2331-6C23-4BB9-A124-F9A4F135A486}" dt="2023-10-10T01:09:38.023" v="244" actId="26606"/>
          <ac:spMkLst>
            <pc:docMk/>
            <pc:sldMk cId="0" sldId="261"/>
            <ac:spMk id="2" creationId="{00000000-0000-0000-0000-000000000000}"/>
          </ac:spMkLst>
        </pc:spChg>
        <pc:spChg chg="del">
          <ac:chgData name="Nahush Agrawal (CMP - Student)" userId="4995c723-37f9-4365-9a44-812dc4846509" providerId="ADAL" clId="{D60A2331-6C23-4BB9-A124-F9A4F135A486}" dt="2023-10-10T01:09:38.023" v="244" actId="26606"/>
          <ac:spMkLst>
            <pc:docMk/>
            <pc:sldMk cId="0" sldId="261"/>
            <ac:spMk id="3" creationId="{00000000-0000-0000-0000-000000000000}"/>
          </ac:spMkLst>
        </pc:spChg>
        <pc:spChg chg="add">
          <ac:chgData name="Nahush Agrawal (CMP - Student)" userId="4995c723-37f9-4365-9a44-812dc4846509" providerId="ADAL" clId="{D60A2331-6C23-4BB9-A124-F9A4F135A486}" dt="2023-10-10T01:09:38.023" v="244" actId="26606"/>
          <ac:spMkLst>
            <pc:docMk/>
            <pc:sldMk cId="0" sldId="261"/>
            <ac:spMk id="9" creationId="{4D60F200-5EB0-B223-2439-C96C67F0FEE1}"/>
          </ac:spMkLst>
        </pc:spChg>
        <pc:spChg chg="add">
          <ac:chgData name="Nahush Agrawal (CMP - Student)" userId="4995c723-37f9-4365-9a44-812dc4846509" providerId="ADAL" clId="{D60A2331-6C23-4BB9-A124-F9A4F135A486}" dt="2023-10-10T01:09:38.023" v="244" actId="26606"/>
          <ac:spMkLst>
            <pc:docMk/>
            <pc:sldMk cId="0" sldId="261"/>
            <ac:spMk id="11" creationId="{74067CD3-146F-6228-E362-39AA720C25F7}"/>
          </ac:spMkLst>
        </pc:spChg>
        <pc:spChg chg="add">
          <ac:chgData name="Nahush Agrawal (CMP - Student)" userId="4995c723-37f9-4365-9a44-812dc4846509" providerId="ADAL" clId="{D60A2331-6C23-4BB9-A124-F9A4F135A486}" dt="2023-10-10T01:09:38.023" v="244" actId="26606"/>
          <ac:spMkLst>
            <pc:docMk/>
            <pc:sldMk cId="0" sldId="261"/>
            <ac:spMk id="13" creationId="{271C7E5C-A0F8-E9FA-56DB-31A257FD4EDB}"/>
          </ac:spMkLst>
        </pc:spChg>
        <pc:spChg chg="add">
          <ac:chgData name="Nahush Agrawal (CMP - Student)" userId="4995c723-37f9-4365-9a44-812dc4846509" providerId="ADAL" clId="{D60A2331-6C23-4BB9-A124-F9A4F135A486}" dt="2023-10-10T01:09:38.023" v="244" actId="26606"/>
          <ac:spMkLst>
            <pc:docMk/>
            <pc:sldMk cId="0" sldId="261"/>
            <ac:spMk id="15" creationId="{33F70A3C-4474-2A39-470C-FD55A8837503}"/>
          </ac:spMkLst>
        </pc:spChg>
        <pc:spChg chg="add">
          <ac:chgData name="Nahush Agrawal (CMP - Student)" userId="4995c723-37f9-4365-9a44-812dc4846509" providerId="ADAL" clId="{D60A2331-6C23-4BB9-A124-F9A4F135A486}" dt="2023-10-10T01:09:38.023" v="244" actId="26606"/>
          <ac:spMkLst>
            <pc:docMk/>
            <pc:sldMk cId="0" sldId="261"/>
            <ac:spMk id="17" creationId="{BAC3F7D4-9613-0E1F-901C-98FE831DEBC0}"/>
          </ac:spMkLst>
        </pc:spChg>
        <pc:spChg chg="add">
          <ac:chgData name="Nahush Agrawal (CMP - Student)" userId="4995c723-37f9-4365-9a44-812dc4846509" providerId="ADAL" clId="{D60A2331-6C23-4BB9-A124-F9A4F135A486}" dt="2023-10-10T01:09:38.023" v="244" actId="26606"/>
          <ac:spMkLst>
            <pc:docMk/>
            <pc:sldMk cId="0" sldId="261"/>
            <ac:spMk id="19" creationId="{AFD5167C-AF48-26F0-7A9F-3F7643374872}"/>
          </ac:spMkLst>
        </pc:spChg>
        <pc:spChg chg="add">
          <ac:chgData name="Nahush Agrawal (CMP - Student)" userId="4995c723-37f9-4365-9a44-812dc4846509" providerId="ADAL" clId="{D60A2331-6C23-4BB9-A124-F9A4F135A486}" dt="2023-10-10T01:09:38.023" v="244" actId="26606"/>
          <ac:spMkLst>
            <pc:docMk/>
            <pc:sldMk cId="0" sldId="261"/>
            <ac:spMk id="21" creationId="{87B30A01-FCA8-86A5-A840-C32A3BE2EDD6}"/>
          </ac:spMkLst>
        </pc:spChg>
        <pc:picChg chg="add">
          <ac:chgData name="Nahush Agrawal (CMP - Student)" userId="4995c723-37f9-4365-9a44-812dc4846509" providerId="ADAL" clId="{D60A2331-6C23-4BB9-A124-F9A4F135A486}" dt="2023-10-10T01:09:38.023" v="244" actId="26606"/>
          <ac:picMkLst>
            <pc:docMk/>
            <pc:sldMk cId="0" sldId="261"/>
            <ac:picMk id="5" creationId="{61C9E7FC-79E2-4AB3-72B0-31F28A012DE3}"/>
          </ac:picMkLst>
        </pc:picChg>
      </pc:sldChg>
      <pc:sldChg chg="addSp delSp modSp del mod setBg">
        <pc:chgData name="Nahush Agrawal (CMP - Student)" userId="4995c723-37f9-4365-9a44-812dc4846509" providerId="ADAL" clId="{D60A2331-6C23-4BB9-A124-F9A4F135A486}" dt="2023-10-10T01:29:16.041" v="389" actId="2696"/>
        <pc:sldMkLst>
          <pc:docMk/>
          <pc:sldMk cId="0" sldId="262"/>
        </pc:sldMkLst>
        <pc:spChg chg="mod">
          <ac:chgData name="Nahush Agrawal (CMP - Student)" userId="4995c723-37f9-4365-9a44-812dc4846509" providerId="ADAL" clId="{D60A2331-6C23-4BB9-A124-F9A4F135A486}" dt="2023-10-10T01:28:25.363" v="388" actId="26606"/>
          <ac:spMkLst>
            <pc:docMk/>
            <pc:sldMk cId="0" sldId="262"/>
            <ac:spMk id="2" creationId="{00000000-0000-0000-0000-000000000000}"/>
          </ac:spMkLst>
        </pc:spChg>
        <pc:spChg chg="add del">
          <ac:chgData name="Nahush Agrawal (CMP - Student)" userId="4995c723-37f9-4365-9a44-812dc4846509" providerId="ADAL" clId="{D60A2331-6C23-4BB9-A124-F9A4F135A486}" dt="2023-10-10T01:28:25.363" v="388" actId="26606"/>
          <ac:spMkLst>
            <pc:docMk/>
            <pc:sldMk cId="0" sldId="262"/>
            <ac:spMk id="3" creationId="{00000000-0000-0000-0000-000000000000}"/>
          </ac:spMkLst>
        </pc:spChg>
        <pc:spChg chg="add del">
          <ac:chgData name="Nahush Agrawal (CMP - Student)" userId="4995c723-37f9-4365-9a44-812dc4846509" providerId="ADAL" clId="{D60A2331-6C23-4BB9-A124-F9A4F135A486}" dt="2023-10-10T01:28:25.363" v="388" actId="26606"/>
          <ac:spMkLst>
            <pc:docMk/>
            <pc:sldMk cId="0" sldId="262"/>
            <ac:spMk id="9" creationId="{EB0222B5-B739-82A9-5CCC-C5585AE12A69}"/>
          </ac:spMkLst>
        </pc:spChg>
        <pc:spChg chg="add del">
          <ac:chgData name="Nahush Agrawal (CMP - Student)" userId="4995c723-37f9-4365-9a44-812dc4846509" providerId="ADAL" clId="{D60A2331-6C23-4BB9-A124-F9A4F135A486}" dt="2023-10-10T01:28:25.363" v="388" actId="26606"/>
          <ac:spMkLst>
            <pc:docMk/>
            <pc:sldMk cId="0" sldId="262"/>
            <ac:spMk id="11" creationId="{5BE23E75-E7E9-4D9F-6D25-5512363F8621}"/>
          </ac:spMkLst>
        </pc:spChg>
        <pc:picChg chg="add del">
          <ac:chgData name="Nahush Agrawal (CMP - Student)" userId="4995c723-37f9-4365-9a44-812dc4846509" providerId="ADAL" clId="{D60A2331-6C23-4BB9-A124-F9A4F135A486}" dt="2023-10-10T01:28:25.363" v="388" actId="26606"/>
          <ac:picMkLst>
            <pc:docMk/>
            <pc:sldMk cId="0" sldId="262"/>
            <ac:picMk id="5" creationId="{E579D64A-29F0-6598-09D9-AD208D8024CE}"/>
          </ac:picMkLst>
        </pc:picChg>
        <pc:cxnChg chg="add del">
          <ac:chgData name="Nahush Agrawal (CMP - Student)" userId="4995c723-37f9-4365-9a44-812dc4846509" providerId="ADAL" clId="{D60A2331-6C23-4BB9-A124-F9A4F135A486}" dt="2023-10-10T01:28:25.363" v="388" actId="26606"/>
          <ac:cxnSpMkLst>
            <pc:docMk/>
            <pc:sldMk cId="0" sldId="262"/>
            <ac:cxnSpMk id="13" creationId="{61B115DB-65EB-3FC3-7284-CFDF4ADC60B6}"/>
          </ac:cxnSpMkLst>
        </pc:cxnChg>
      </pc:sldChg>
      <pc:sldChg chg="addSp delSp modSp mod setBg">
        <pc:chgData name="Nahush Agrawal (CMP - Student)" userId="4995c723-37f9-4365-9a44-812dc4846509" providerId="ADAL" clId="{D60A2331-6C23-4BB9-A124-F9A4F135A486}" dt="2023-10-10T01:34:23.619" v="624" actId="14100"/>
        <pc:sldMkLst>
          <pc:docMk/>
          <pc:sldMk cId="0" sldId="263"/>
        </pc:sldMkLst>
        <pc:spChg chg="mod ord">
          <ac:chgData name="Nahush Agrawal (CMP - Student)" userId="4995c723-37f9-4365-9a44-812dc4846509" providerId="ADAL" clId="{D60A2331-6C23-4BB9-A124-F9A4F135A486}" dt="2023-10-10T01:34:23.619" v="624" actId="14100"/>
          <ac:spMkLst>
            <pc:docMk/>
            <pc:sldMk cId="0" sldId="263"/>
            <ac:spMk id="2" creationId="{00000000-0000-0000-0000-000000000000}"/>
          </ac:spMkLst>
        </pc:spChg>
        <pc:spChg chg="del">
          <ac:chgData name="Nahush Agrawal (CMP - Student)" userId="4995c723-37f9-4365-9a44-812dc4846509" providerId="ADAL" clId="{D60A2331-6C23-4BB9-A124-F9A4F135A486}" dt="2023-10-10T01:29:25.518" v="390" actId="26606"/>
          <ac:spMkLst>
            <pc:docMk/>
            <pc:sldMk cId="0" sldId="263"/>
            <ac:spMk id="3" creationId="{00000000-0000-0000-0000-000000000000}"/>
          </ac:spMkLst>
        </pc:spChg>
        <pc:spChg chg="add del">
          <ac:chgData name="Nahush Agrawal (CMP - Student)" userId="4995c723-37f9-4365-9a44-812dc4846509" providerId="ADAL" clId="{D60A2331-6C23-4BB9-A124-F9A4F135A486}" dt="2023-10-10T01:34:03.040" v="620" actId="26606"/>
          <ac:spMkLst>
            <pc:docMk/>
            <pc:sldMk cId="0" sldId="263"/>
            <ac:spMk id="9" creationId="{9B7AD9F6-8CE7-4299-8FC6-328F4DCD3FF9}"/>
          </ac:spMkLst>
        </pc:spChg>
        <pc:spChg chg="add del">
          <ac:chgData name="Nahush Agrawal (CMP - Student)" userId="4995c723-37f9-4365-9a44-812dc4846509" providerId="ADAL" clId="{D60A2331-6C23-4BB9-A124-F9A4F135A486}" dt="2023-10-10T01:34:03.040" v="620" actId="26606"/>
          <ac:spMkLst>
            <pc:docMk/>
            <pc:sldMk cId="0" sldId="263"/>
            <ac:spMk id="11" creationId="{F49775AF-8896-43EE-92C6-83497D6DC56F}"/>
          </ac:spMkLst>
        </pc:spChg>
        <pc:spChg chg="add">
          <ac:chgData name="Nahush Agrawal (CMP - Student)" userId="4995c723-37f9-4365-9a44-812dc4846509" providerId="ADAL" clId="{D60A2331-6C23-4BB9-A124-F9A4F135A486}" dt="2023-10-10T01:34:03.040" v="620" actId="26606"/>
          <ac:spMkLst>
            <pc:docMk/>
            <pc:sldMk cId="0" sldId="263"/>
            <ac:spMk id="16" creationId="{657F69E0-C4B0-4BEC-A689-4F8D877F05D4}"/>
          </ac:spMkLst>
        </pc:spChg>
        <pc:spChg chg="add">
          <ac:chgData name="Nahush Agrawal (CMP - Student)" userId="4995c723-37f9-4365-9a44-812dc4846509" providerId="ADAL" clId="{D60A2331-6C23-4BB9-A124-F9A4F135A486}" dt="2023-10-10T01:34:03.040" v="620" actId="26606"/>
          <ac:spMkLst>
            <pc:docMk/>
            <pc:sldMk cId="0" sldId="263"/>
            <ac:spMk id="18" creationId="{9F6380B4-6A1C-481E-8408-B4E6C75B9B81}"/>
          </ac:spMkLst>
        </pc:spChg>
        <pc:picChg chg="add mod">
          <ac:chgData name="Nahush Agrawal (CMP - Student)" userId="4995c723-37f9-4365-9a44-812dc4846509" providerId="ADAL" clId="{D60A2331-6C23-4BB9-A124-F9A4F135A486}" dt="2023-10-10T01:34:12.609" v="621" actId="1076"/>
          <ac:picMkLst>
            <pc:docMk/>
            <pc:sldMk cId="0" sldId="263"/>
            <ac:picMk id="5" creationId="{0ED4182C-EA68-3E27-A53A-45D2C5C47933}"/>
          </ac:picMkLst>
        </pc:picChg>
      </pc:sldChg>
      <pc:sldChg chg="addSp delSp modSp mod setBg">
        <pc:chgData name="Nahush Agrawal (CMP - Student)" userId="4995c723-37f9-4365-9a44-812dc4846509" providerId="ADAL" clId="{D60A2331-6C23-4BB9-A124-F9A4F135A486}" dt="2023-10-10T02:37:29.477" v="1385" actId="26606"/>
        <pc:sldMkLst>
          <pc:docMk/>
          <pc:sldMk cId="0" sldId="264"/>
        </pc:sldMkLst>
        <pc:spChg chg="mod">
          <ac:chgData name="Nahush Agrawal (CMP - Student)" userId="4995c723-37f9-4365-9a44-812dc4846509" providerId="ADAL" clId="{D60A2331-6C23-4BB9-A124-F9A4F135A486}" dt="2023-10-10T02:37:29.442" v="1384" actId="26606"/>
          <ac:spMkLst>
            <pc:docMk/>
            <pc:sldMk cId="0" sldId="264"/>
            <ac:spMk id="2" creationId="{00000000-0000-0000-0000-000000000000}"/>
          </ac:spMkLst>
        </pc:spChg>
        <pc:spChg chg="del mod">
          <ac:chgData name="Nahush Agrawal (CMP - Student)" userId="4995c723-37f9-4365-9a44-812dc4846509" providerId="ADAL" clId="{D60A2331-6C23-4BB9-A124-F9A4F135A486}" dt="2023-10-10T02:37:10.077" v="1382" actId="26606"/>
          <ac:spMkLst>
            <pc:docMk/>
            <pc:sldMk cId="0" sldId="264"/>
            <ac:spMk id="3" creationId="{00000000-0000-0000-0000-000000000000}"/>
          </ac:spMkLst>
        </pc:spChg>
        <pc:spChg chg="add del">
          <ac:chgData name="Nahush Agrawal (CMP - Student)" userId="4995c723-37f9-4365-9a44-812dc4846509" providerId="ADAL" clId="{D60A2331-6C23-4BB9-A124-F9A4F135A486}" dt="2023-10-10T02:37:29.477" v="1385" actId="26606"/>
          <ac:spMkLst>
            <pc:docMk/>
            <pc:sldMk cId="0" sldId="264"/>
            <ac:spMk id="9" creationId="{BACC6370-2D7E-4714-9D71-7542949D7D5D}"/>
          </ac:spMkLst>
        </pc:spChg>
        <pc:spChg chg="add del">
          <ac:chgData name="Nahush Agrawal (CMP - Student)" userId="4995c723-37f9-4365-9a44-812dc4846509" providerId="ADAL" clId="{D60A2331-6C23-4BB9-A124-F9A4F135A486}" dt="2023-10-10T02:37:29.477" v="1385" actId="26606"/>
          <ac:spMkLst>
            <pc:docMk/>
            <pc:sldMk cId="0" sldId="264"/>
            <ac:spMk id="11" creationId="{256B2C21-A230-48C0-8DF1-C46611373C44}"/>
          </ac:spMkLst>
        </pc:spChg>
        <pc:spChg chg="add del">
          <ac:chgData name="Nahush Agrawal (CMP - Student)" userId="4995c723-37f9-4365-9a44-812dc4846509" providerId="ADAL" clId="{D60A2331-6C23-4BB9-A124-F9A4F135A486}" dt="2023-10-10T02:37:29.477" v="1385" actId="26606"/>
          <ac:spMkLst>
            <pc:docMk/>
            <pc:sldMk cId="0" sldId="264"/>
            <ac:spMk id="13" creationId="{3847E18C-932D-4C95-AABA-FEC7C9499AD7}"/>
          </ac:spMkLst>
        </pc:spChg>
        <pc:spChg chg="add del">
          <ac:chgData name="Nahush Agrawal (CMP - Student)" userId="4995c723-37f9-4365-9a44-812dc4846509" providerId="ADAL" clId="{D60A2331-6C23-4BB9-A124-F9A4F135A486}" dt="2023-10-10T02:37:29.477" v="1385" actId="26606"/>
          <ac:spMkLst>
            <pc:docMk/>
            <pc:sldMk cId="0" sldId="264"/>
            <ac:spMk id="15" creationId="{3150CB11-0C61-439E-910F-5787759E72A0}"/>
          </ac:spMkLst>
        </pc:spChg>
        <pc:spChg chg="add del">
          <ac:chgData name="Nahush Agrawal (CMP - Student)" userId="4995c723-37f9-4365-9a44-812dc4846509" providerId="ADAL" clId="{D60A2331-6C23-4BB9-A124-F9A4F135A486}" dt="2023-10-10T02:37:29.477" v="1385" actId="26606"/>
          <ac:spMkLst>
            <pc:docMk/>
            <pc:sldMk cId="0" sldId="264"/>
            <ac:spMk id="17" creationId="{43F8A58B-5155-44CE-A5FF-7647B47D0A7A}"/>
          </ac:spMkLst>
        </pc:spChg>
        <pc:spChg chg="add del">
          <ac:chgData name="Nahush Agrawal (CMP - Student)" userId="4995c723-37f9-4365-9a44-812dc4846509" providerId="ADAL" clId="{D60A2331-6C23-4BB9-A124-F9A4F135A486}" dt="2023-10-10T02:37:29.477" v="1385" actId="26606"/>
          <ac:spMkLst>
            <pc:docMk/>
            <pc:sldMk cId="0" sldId="264"/>
            <ac:spMk id="19" creationId="{443F2ACA-E6D6-4028-82DD-F03C262D5DE6}"/>
          </ac:spMkLst>
        </pc:spChg>
        <pc:spChg chg="add del">
          <ac:chgData name="Nahush Agrawal (CMP - Student)" userId="4995c723-37f9-4365-9a44-812dc4846509" providerId="ADAL" clId="{D60A2331-6C23-4BB9-A124-F9A4F135A486}" dt="2023-10-10T02:37:29.442" v="1384" actId="26606"/>
          <ac:spMkLst>
            <pc:docMk/>
            <pc:sldMk cId="0" sldId="264"/>
            <ac:spMk id="24" creationId="{9F6F39C2-8746-4599-843B-CED156C408BF}"/>
          </ac:spMkLst>
        </pc:spChg>
        <pc:spChg chg="add del">
          <ac:chgData name="Nahush Agrawal (CMP - Student)" userId="4995c723-37f9-4365-9a44-812dc4846509" providerId="ADAL" clId="{D60A2331-6C23-4BB9-A124-F9A4F135A486}" dt="2023-10-10T02:37:29.442" v="1384" actId="26606"/>
          <ac:spMkLst>
            <pc:docMk/>
            <pc:sldMk cId="0" sldId="264"/>
            <ac:spMk id="26" creationId="{A5D714AD-9E94-4752-AA45-D4B0EAAB52E2}"/>
          </ac:spMkLst>
        </pc:spChg>
        <pc:spChg chg="add del">
          <ac:chgData name="Nahush Agrawal (CMP - Student)" userId="4995c723-37f9-4365-9a44-812dc4846509" providerId="ADAL" clId="{D60A2331-6C23-4BB9-A124-F9A4F135A486}" dt="2023-10-10T02:37:29.442" v="1384" actId="26606"/>
          <ac:spMkLst>
            <pc:docMk/>
            <pc:sldMk cId="0" sldId="264"/>
            <ac:spMk id="28" creationId="{7FF89E09-42FB-4694-96E4-95652B1D83E4}"/>
          </ac:spMkLst>
        </pc:spChg>
        <pc:spChg chg="add del">
          <ac:chgData name="Nahush Agrawal (CMP - Student)" userId="4995c723-37f9-4365-9a44-812dc4846509" providerId="ADAL" clId="{D60A2331-6C23-4BB9-A124-F9A4F135A486}" dt="2023-10-10T02:37:29.442" v="1384" actId="26606"/>
          <ac:spMkLst>
            <pc:docMk/>
            <pc:sldMk cId="0" sldId="264"/>
            <ac:spMk id="30" creationId="{25D3C032-881F-4579-A4BF-0FA966E9F350}"/>
          </ac:spMkLst>
        </pc:spChg>
        <pc:spChg chg="add">
          <ac:chgData name="Nahush Agrawal (CMP - Student)" userId="4995c723-37f9-4365-9a44-812dc4846509" providerId="ADAL" clId="{D60A2331-6C23-4BB9-A124-F9A4F135A486}" dt="2023-10-10T02:37:29.477" v="1385" actId="26606"/>
          <ac:spMkLst>
            <pc:docMk/>
            <pc:sldMk cId="0" sldId="264"/>
            <ac:spMk id="32" creationId="{BACC6370-2D7E-4714-9D71-7542949D7D5D}"/>
          </ac:spMkLst>
        </pc:spChg>
        <pc:spChg chg="add">
          <ac:chgData name="Nahush Agrawal (CMP - Student)" userId="4995c723-37f9-4365-9a44-812dc4846509" providerId="ADAL" clId="{D60A2331-6C23-4BB9-A124-F9A4F135A486}" dt="2023-10-10T02:37:29.477" v="1385" actId="26606"/>
          <ac:spMkLst>
            <pc:docMk/>
            <pc:sldMk cId="0" sldId="264"/>
            <ac:spMk id="33" creationId="{256B2C21-A230-48C0-8DF1-C46611373C44}"/>
          </ac:spMkLst>
        </pc:spChg>
        <pc:spChg chg="add">
          <ac:chgData name="Nahush Agrawal (CMP - Student)" userId="4995c723-37f9-4365-9a44-812dc4846509" providerId="ADAL" clId="{D60A2331-6C23-4BB9-A124-F9A4F135A486}" dt="2023-10-10T02:37:29.477" v="1385" actId="26606"/>
          <ac:spMkLst>
            <pc:docMk/>
            <pc:sldMk cId="0" sldId="264"/>
            <ac:spMk id="34" creationId="{3847E18C-932D-4C95-AABA-FEC7C9499AD7}"/>
          </ac:spMkLst>
        </pc:spChg>
        <pc:spChg chg="add">
          <ac:chgData name="Nahush Agrawal (CMP - Student)" userId="4995c723-37f9-4365-9a44-812dc4846509" providerId="ADAL" clId="{D60A2331-6C23-4BB9-A124-F9A4F135A486}" dt="2023-10-10T02:37:29.477" v="1385" actId="26606"/>
          <ac:spMkLst>
            <pc:docMk/>
            <pc:sldMk cId="0" sldId="264"/>
            <ac:spMk id="35" creationId="{3150CB11-0C61-439E-910F-5787759E72A0}"/>
          </ac:spMkLst>
        </pc:spChg>
        <pc:spChg chg="add">
          <ac:chgData name="Nahush Agrawal (CMP - Student)" userId="4995c723-37f9-4365-9a44-812dc4846509" providerId="ADAL" clId="{D60A2331-6C23-4BB9-A124-F9A4F135A486}" dt="2023-10-10T02:37:29.477" v="1385" actId="26606"/>
          <ac:spMkLst>
            <pc:docMk/>
            <pc:sldMk cId="0" sldId="264"/>
            <ac:spMk id="36" creationId="{43F8A58B-5155-44CE-A5FF-7647B47D0A7A}"/>
          </ac:spMkLst>
        </pc:spChg>
        <pc:spChg chg="add">
          <ac:chgData name="Nahush Agrawal (CMP - Student)" userId="4995c723-37f9-4365-9a44-812dc4846509" providerId="ADAL" clId="{D60A2331-6C23-4BB9-A124-F9A4F135A486}" dt="2023-10-10T02:37:29.477" v="1385" actId="26606"/>
          <ac:spMkLst>
            <pc:docMk/>
            <pc:sldMk cId="0" sldId="264"/>
            <ac:spMk id="37" creationId="{443F2ACA-E6D6-4028-82DD-F03C262D5DE6}"/>
          </ac:spMkLst>
        </pc:spChg>
        <pc:graphicFrameChg chg="add mod modGraphic">
          <ac:chgData name="Nahush Agrawal (CMP - Student)" userId="4995c723-37f9-4365-9a44-812dc4846509" providerId="ADAL" clId="{D60A2331-6C23-4BB9-A124-F9A4F135A486}" dt="2023-10-10T02:37:29.477" v="1385" actId="26606"/>
          <ac:graphicFrameMkLst>
            <pc:docMk/>
            <pc:sldMk cId="0" sldId="264"/>
            <ac:graphicFrameMk id="5" creationId="{0240ACA7-5894-5228-5CD0-D8DA437E2FA4}"/>
          </ac:graphicFrameMkLst>
        </pc:graphicFrameChg>
      </pc:sldChg>
      <pc:sldChg chg="addSp delSp modSp mod setBg">
        <pc:chgData name="Nahush Agrawal (CMP - Student)" userId="4995c723-37f9-4365-9a44-812dc4846509" providerId="ADAL" clId="{D60A2331-6C23-4BB9-A124-F9A4F135A486}" dt="2023-10-10T02:45:41.740" v="1543" actId="26606"/>
        <pc:sldMkLst>
          <pc:docMk/>
          <pc:sldMk cId="0" sldId="265"/>
        </pc:sldMkLst>
        <pc:spChg chg="mod">
          <ac:chgData name="Nahush Agrawal (CMP - Student)" userId="4995c723-37f9-4365-9a44-812dc4846509" providerId="ADAL" clId="{D60A2331-6C23-4BB9-A124-F9A4F135A486}" dt="2023-10-10T02:45:41.740" v="1543" actId="26606"/>
          <ac:spMkLst>
            <pc:docMk/>
            <pc:sldMk cId="0" sldId="265"/>
            <ac:spMk id="2" creationId="{00000000-0000-0000-0000-000000000000}"/>
          </ac:spMkLst>
        </pc:spChg>
        <pc:spChg chg="del mod">
          <ac:chgData name="Nahush Agrawal (CMP - Student)" userId="4995c723-37f9-4365-9a44-812dc4846509" providerId="ADAL" clId="{D60A2331-6C23-4BB9-A124-F9A4F135A486}" dt="2023-10-10T02:45:16.930" v="1542" actId="26606"/>
          <ac:spMkLst>
            <pc:docMk/>
            <pc:sldMk cId="0" sldId="265"/>
            <ac:spMk id="3" creationId="{00000000-0000-0000-0000-000000000000}"/>
          </ac:spMkLst>
        </pc:spChg>
        <pc:spChg chg="add">
          <ac:chgData name="Nahush Agrawal (CMP - Student)" userId="4995c723-37f9-4365-9a44-812dc4846509" providerId="ADAL" clId="{D60A2331-6C23-4BB9-A124-F9A4F135A486}" dt="2023-10-10T02:45:41.740" v="1543" actId="26606"/>
          <ac:spMkLst>
            <pc:docMk/>
            <pc:sldMk cId="0" sldId="265"/>
            <ac:spMk id="10" creationId="{6C4028FD-8BAA-4A19-BFDE-594D991B7552}"/>
          </ac:spMkLst>
        </pc:spChg>
        <pc:graphicFrameChg chg="add mod modGraphic">
          <ac:chgData name="Nahush Agrawal (CMP - Student)" userId="4995c723-37f9-4365-9a44-812dc4846509" providerId="ADAL" clId="{D60A2331-6C23-4BB9-A124-F9A4F135A486}" dt="2023-10-10T02:45:41.740" v="1543" actId="26606"/>
          <ac:graphicFrameMkLst>
            <pc:docMk/>
            <pc:sldMk cId="0" sldId="265"/>
            <ac:graphicFrameMk id="5" creationId="{4A5D655E-0D65-3ECD-1B3D-2CE609CB2C06}"/>
          </ac:graphicFrameMkLst>
        </pc:graphicFrameChg>
      </pc:sldChg>
      <pc:sldChg chg="addSp delSp modSp mod setBg setClrOvrMap">
        <pc:chgData name="Nahush Agrawal (CMP - Student)" userId="4995c723-37f9-4365-9a44-812dc4846509" providerId="ADAL" clId="{D60A2331-6C23-4BB9-A124-F9A4F135A486}" dt="2023-10-10T02:25:28.350" v="865" actId="26606"/>
        <pc:sldMkLst>
          <pc:docMk/>
          <pc:sldMk cId="0" sldId="266"/>
        </pc:sldMkLst>
        <pc:spChg chg="mod">
          <ac:chgData name="Nahush Agrawal (CMP - Student)" userId="4995c723-37f9-4365-9a44-812dc4846509" providerId="ADAL" clId="{D60A2331-6C23-4BB9-A124-F9A4F135A486}" dt="2023-10-10T02:25:28.350" v="865" actId="26606"/>
          <ac:spMkLst>
            <pc:docMk/>
            <pc:sldMk cId="0" sldId="266"/>
            <ac:spMk id="2" creationId="{00000000-0000-0000-0000-000000000000}"/>
          </ac:spMkLst>
        </pc:spChg>
        <pc:spChg chg="add del mod">
          <ac:chgData name="Nahush Agrawal (CMP - Student)" userId="4995c723-37f9-4365-9a44-812dc4846509" providerId="ADAL" clId="{D60A2331-6C23-4BB9-A124-F9A4F135A486}" dt="2023-10-10T02:24:29.280" v="851" actId="26606"/>
          <ac:spMkLst>
            <pc:docMk/>
            <pc:sldMk cId="0" sldId="266"/>
            <ac:spMk id="3" creationId="{00000000-0000-0000-0000-000000000000}"/>
          </ac:spMkLst>
        </pc:spChg>
        <pc:spChg chg="add del">
          <ac:chgData name="Nahush Agrawal (CMP - Student)" userId="4995c723-37f9-4365-9a44-812dc4846509" providerId="ADAL" clId="{D60A2331-6C23-4BB9-A124-F9A4F135A486}" dt="2023-10-10T02:24:00.696" v="843" actId="26606"/>
          <ac:spMkLst>
            <pc:docMk/>
            <pc:sldMk cId="0" sldId="266"/>
            <ac:spMk id="8" creationId="{CF75AD06-DFC4-4B3A-8490-330823D081CF}"/>
          </ac:spMkLst>
        </pc:spChg>
        <pc:spChg chg="add del">
          <ac:chgData name="Nahush Agrawal (CMP - Student)" userId="4995c723-37f9-4365-9a44-812dc4846509" providerId="ADAL" clId="{D60A2331-6C23-4BB9-A124-F9A4F135A486}" dt="2023-10-10T02:23:51.948" v="841" actId="26606"/>
          <ac:spMkLst>
            <pc:docMk/>
            <pc:sldMk cId="0" sldId="266"/>
            <ac:spMk id="9" creationId="{9DAE9059-5BC0-4B75-B536-54BFB08FFE22}"/>
          </ac:spMkLst>
        </pc:spChg>
        <pc:spChg chg="add del">
          <ac:chgData name="Nahush Agrawal (CMP - Student)" userId="4995c723-37f9-4365-9a44-812dc4846509" providerId="ADAL" clId="{D60A2331-6C23-4BB9-A124-F9A4F135A486}" dt="2023-10-10T02:24:00.696" v="843" actId="26606"/>
          <ac:spMkLst>
            <pc:docMk/>
            <pc:sldMk cId="0" sldId="266"/>
            <ac:spMk id="10" creationId="{FC587C93-0840-40DF-96D5-D1F2137E6449}"/>
          </ac:spMkLst>
        </pc:spChg>
        <pc:spChg chg="add del">
          <ac:chgData name="Nahush Agrawal (CMP - Student)" userId="4995c723-37f9-4365-9a44-812dc4846509" providerId="ADAL" clId="{D60A2331-6C23-4BB9-A124-F9A4F135A486}" dt="2023-10-10T02:23:51.948" v="841" actId="26606"/>
          <ac:spMkLst>
            <pc:docMk/>
            <pc:sldMk cId="0" sldId="266"/>
            <ac:spMk id="11" creationId="{F17EE558-8341-47F3-B29A-14E701B362B4}"/>
          </ac:spMkLst>
        </pc:spChg>
        <pc:spChg chg="add del">
          <ac:chgData name="Nahush Agrawal (CMP - Student)" userId="4995c723-37f9-4365-9a44-812dc4846509" providerId="ADAL" clId="{D60A2331-6C23-4BB9-A124-F9A4F135A486}" dt="2023-10-10T02:24:29.280" v="851" actId="26606"/>
          <ac:spMkLst>
            <pc:docMk/>
            <pc:sldMk cId="0" sldId="266"/>
            <ac:spMk id="31" creationId="{9DAE9059-5BC0-4B75-B536-54BFB08FFE22}"/>
          </ac:spMkLst>
        </pc:spChg>
        <pc:spChg chg="add del">
          <ac:chgData name="Nahush Agrawal (CMP - Student)" userId="4995c723-37f9-4365-9a44-812dc4846509" providerId="ADAL" clId="{D60A2331-6C23-4BB9-A124-F9A4F135A486}" dt="2023-10-10T02:24:29.280" v="851" actId="26606"/>
          <ac:spMkLst>
            <pc:docMk/>
            <pc:sldMk cId="0" sldId="266"/>
            <ac:spMk id="32" creationId="{F17EE558-8341-47F3-B29A-14E701B362B4}"/>
          </ac:spMkLst>
        </pc:spChg>
        <pc:spChg chg="add del">
          <ac:chgData name="Nahush Agrawal (CMP - Student)" userId="4995c723-37f9-4365-9a44-812dc4846509" providerId="ADAL" clId="{D60A2331-6C23-4BB9-A124-F9A4F135A486}" dt="2023-10-10T02:24:16.857" v="846" actId="26606"/>
          <ac:spMkLst>
            <pc:docMk/>
            <pc:sldMk cId="0" sldId="266"/>
            <ac:spMk id="39" creationId="{889D5D69-307E-4862-950C-1A7CC8A22B4A}"/>
          </ac:spMkLst>
        </pc:spChg>
        <pc:spChg chg="add del">
          <ac:chgData name="Nahush Agrawal (CMP - Student)" userId="4995c723-37f9-4365-9a44-812dc4846509" providerId="ADAL" clId="{D60A2331-6C23-4BB9-A124-F9A4F135A486}" dt="2023-10-10T02:24:16.857" v="846" actId="26606"/>
          <ac:spMkLst>
            <pc:docMk/>
            <pc:sldMk cId="0" sldId="266"/>
            <ac:spMk id="41" creationId="{2100E061-779B-4006-BC39-114A057A7178}"/>
          </ac:spMkLst>
        </pc:spChg>
        <pc:spChg chg="add del">
          <ac:chgData name="Nahush Agrawal (CMP - Student)" userId="4995c723-37f9-4365-9a44-812dc4846509" providerId="ADAL" clId="{D60A2331-6C23-4BB9-A124-F9A4F135A486}" dt="2023-10-10T02:24:16.857" v="846" actId="26606"/>
          <ac:spMkLst>
            <pc:docMk/>
            <pc:sldMk cId="0" sldId="266"/>
            <ac:spMk id="45" creationId="{6CB927A4-E432-4310-9CD5-E89FF5063179}"/>
          </ac:spMkLst>
        </pc:spChg>
        <pc:spChg chg="add del">
          <ac:chgData name="Nahush Agrawal (CMP - Student)" userId="4995c723-37f9-4365-9a44-812dc4846509" providerId="ADAL" clId="{D60A2331-6C23-4BB9-A124-F9A4F135A486}" dt="2023-10-10T02:24:16.857" v="846" actId="26606"/>
          <ac:spMkLst>
            <pc:docMk/>
            <pc:sldMk cId="0" sldId="266"/>
            <ac:spMk id="47" creationId="{E3020543-B24B-4EC4-8FFC-8DD88EEA91A8}"/>
          </ac:spMkLst>
        </pc:spChg>
        <pc:spChg chg="add del">
          <ac:chgData name="Nahush Agrawal (CMP - Student)" userId="4995c723-37f9-4365-9a44-812dc4846509" providerId="ADAL" clId="{D60A2331-6C23-4BB9-A124-F9A4F135A486}" dt="2023-10-10T02:24:16.857" v="846" actId="26606"/>
          <ac:spMkLst>
            <pc:docMk/>
            <pc:sldMk cId="0" sldId="266"/>
            <ac:spMk id="49" creationId="{1453BF6C-B012-48B7-B4E8-6D7AC7C27D02}"/>
          </ac:spMkLst>
        </pc:spChg>
        <pc:spChg chg="add del">
          <ac:chgData name="Nahush Agrawal (CMP - Student)" userId="4995c723-37f9-4365-9a44-812dc4846509" providerId="ADAL" clId="{D60A2331-6C23-4BB9-A124-F9A4F135A486}" dt="2023-10-10T02:24:21.152" v="848" actId="26606"/>
          <ac:spMkLst>
            <pc:docMk/>
            <pc:sldMk cId="0" sldId="266"/>
            <ac:spMk id="51" creationId="{9DAE9059-5BC0-4B75-B536-54BFB08FFE22}"/>
          </ac:spMkLst>
        </pc:spChg>
        <pc:spChg chg="add del">
          <ac:chgData name="Nahush Agrawal (CMP - Student)" userId="4995c723-37f9-4365-9a44-812dc4846509" providerId="ADAL" clId="{D60A2331-6C23-4BB9-A124-F9A4F135A486}" dt="2023-10-10T02:24:21.152" v="848" actId="26606"/>
          <ac:spMkLst>
            <pc:docMk/>
            <pc:sldMk cId="0" sldId="266"/>
            <ac:spMk id="52" creationId="{F17EE558-8341-47F3-B29A-14E701B362B4}"/>
          </ac:spMkLst>
        </pc:spChg>
        <pc:spChg chg="add del">
          <ac:chgData name="Nahush Agrawal (CMP - Student)" userId="4995c723-37f9-4365-9a44-812dc4846509" providerId="ADAL" clId="{D60A2331-6C23-4BB9-A124-F9A4F135A486}" dt="2023-10-10T02:24:29.264" v="850" actId="26606"/>
          <ac:spMkLst>
            <pc:docMk/>
            <pc:sldMk cId="0" sldId="266"/>
            <ac:spMk id="62" creationId="{9DAE9059-5BC0-4B75-B536-54BFB08FFE22}"/>
          </ac:spMkLst>
        </pc:spChg>
        <pc:spChg chg="add del">
          <ac:chgData name="Nahush Agrawal (CMP - Student)" userId="4995c723-37f9-4365-9a44-812dc4846509" providerId="ADAL" clId="{D60A2331-6C23-4BB9-A124-F9A4F135A486}" dt="2023-10-10T02:24:29.264" v="850" actId="26606"/>
          <ac:spMkLst>
            <pc:docMk/>
            <pc:sldMk cId="0" sldId="266"/>
            <ac:spMk id="63" creationId="{F17EE558-8341-47F3-B29A-14E701B362B4}"/>
          </ac:spMkLst>
        </pc:spChg>
        <pc:spChg chg="add del">
          <ac:chgData name="Nahush Agrawal (CMP - Student)" userId="4995c723-37f9-4365-9a44-812dc4846509" providerId="ADAL" clId="{D60A2331-6C23-4BB9-A124-F9A4F135A486}" dt="2023-10-10T02:25:05.837" v="860" actId="26606"/>
          <ac:spMkLst>
            <pc:docMk/>
            <pc:sldMk cId="0" sldId="266"/>
            <ac:spMk id="74" creationId="{C5E6CFF1-2F42-4E10-9A97-F116F46F53FE}"/>
          </ac:spMkLst>
        </pc:spChg>
        <pc:spChg chg="add mod">
          <ac:chgData name="Nahush Agrawal (CMP - Student)" userId="4995c723-37f9-4365-9a44-812dc4846509" providerId="ADAL" clId="{D60A2331-6C23-4BB9-A124-F9A4F135A486}" dt="2023-10-10T02:25:28.350" v="865" actId="26606"/>
          <ac:spMkLst>
            <pc:docMk/>
            <pc:sldMk cId="0" sldId="266"/>
            <ac:spMk id="76" creationId="{00000000-0000-0000-0000-000000000000}"/>
          </ac:spMkLst>
        </pc:spChg>
        <pc:spChg chg="add del">
          <ac:chgData name="Nahush Agrawal (CMP - Student)" userId="4995c723-37f9-4365-9a44-812dc4846509" providerId="ADAL" clId="{D60A2331-6C23-4BB9-A124-F9A4F135A486}" dt="2023-10-10T02:24:50.603" v="855" actId="26606"/>
          <ac:spMkLst>
            <pc:docMk/>
            <pc:sldMk cId="0" sldId="266"/>
            <ac:spMk id="81" creationId="{362810D9-2C5A-477D-949C-C191895477F3}"/>
          </ac:spMkLst>
        </pc:spChg>
        <pc:spChg chg="add del">
          <ac:chgData name="Nahush Agrawal (CMP - Student)" userId="4995c723-37f9-4365-9a44-812dc4846509" providerId="ADAL" clId="{D60A2331-6C23-4BB9-A124-F9A4F135A486}" dt="2023-10-10T02:24:50.603" v="855" actId="26606"/>
          <ac:spMkLst>
            <pc:docMk/>
            <pc:sldMk cId="0" sldId="266"/>
            <ac:spMk id="83" creationId="{081E4A58-353D-44AE-B2FC-2A74E2E400F7}"/>
          </ac:spMkLst>
        </pc:spChg>
        <pc:spChg chg="add del">
          <ac:chgData name="Nahush Agrawal (CMP - Student)" userId="4995c723-37f9-4365-9a44-812dc4846509" providerId="ADAL" clId="{D60A2331-6C23-4BB9-A124-F9A4F135A486}" dt="2023-10-10T02:24:59.585" v="857" actId="26606"/>
          <ac:spMkLst>
            <pc:docMk/>
            <pc:sldMk cId="0" sldId="266"/>
            <ac:spMk id="85" creationId="{9DD005C1-8C51-42D6-9BEE-B9B83849743D}"/>
          </ac:spMkLst>
        </pc:spChg>
        <pc:spChg chg="add del">
          <ac:chgData name="Nahush Agrawal (CMP - Student)" userId="4995c723-37f9-4365-9a44-812dc4846509" providerId="ADAL" clId="{D60A2331-6C23-4BB9-A124-F9A4F135A486}" dt="2023-10-10T02:24:59.585" v="857" actId="26606"/>
          <ac:spMkLst>
            <pc:docMk/>
            <pc:sldMk cId="0" sldId="266"/>
            <ac:spMk id="86" creationId="{B250C39F-3F6C-4D53-86D2-7BC6B2FF609C}"/>
          </ac:spMkLst>
        </pc:spChg>
        <pc:spChg chg="add del">
          <ac:chgData name="Nahush Agrawal (CMP - Student)" userId="4995c723-37f9-4365-9a44-812dc4846509" providerId="ADAL" clId="{D60A2331-6C23-4BB9-A124-F9A4F135A486}" dt="2023-10-10T02:24:59.585" v="857" actId="26606"/>
          <ac:spMkLst>
            <pc:docMk/>
            <pc:sldMk cId="0" sldId="266"/>
            <ac:spMk id="87" creationId="{70A48D59-8581-41F7-B529-F4617FE07A9A}"/>
          </ac:spMkLst>
        </pc:spChg>
        <pc:spChg chg="add del">
          <ac:chgData name="Nahush Agrawal (CMP - Student)" userId="4995c723-37f9-4365-9a44-812dc4846509" providerId="ADAL" clId="{D60A2331-6C23-4BB9-A124-F9A4F135A486}" dt="2023-10-10T02:25:05.824" v="859" actId="26606"/>
          <ac:spMkLst>
            <pc:docMk/>
            <pc:sldMk cId="0" sldId="266"/>
            <ac:spMk id="89" creationId="{330D6772-5550-42D5-B8BC-CDE28365623B}"/>
          </ac:spMkLst>
        </pc:spChg>
        <pc:spChg chg="add del">
          <ac:chgData name="Nahush Agrawal (CMP - Student)" userId="4995c723-37f9-4365-9a44-812dc4846509" providerId="ADAL" clId="{D60A2331-6C23-4BB9-A124-F9A4F135A486}" dt="2023-10-10T02:25:05.824" v="859" actId="26606"/>
          <ac:spMkLst>
            <pc:docMk/>
            <pc:sldMk cId="0" sldId="266"/>
            <ac:spMk id="90" creationId="{97DB0DD1-0F30-4B7E-A6DC-3DDA7D5B351C}"/>
          </ac:spMkLst>
        </pc:spChg>
        <pc:spChg chg="add del">
          <ac:chgData name="Nahush Agrawal (CMP - Student)" userId="4995c723-37f9-4365-9a44-812dc4846509" providerId="ADAL" clId="{D60A2331-6C23-4BB9-A124-F9A4F135A486}" dt="2023-10-10T02:25:28.350" v="865" actId="26606"/>
          <ac:spMkLst>
            <pc:docMk/>
            <pc:sldMk cId="0" sldId="266"/>
            <ac:spMk id="92" creationId="{A9D2268A-D939-4E78-91B6-6C7E46406788}"/>
          </ac:spMkLst>
        </pc:spChg>
        <pc:spChg chg="add del">
          <ac:chgData name="Nahush Agrawal (CMP - Student)" userId="4995c723-37f9-4365-9a44-812dc4846509" providerId="ADAL" clId="{D60A2331-6C23-4BB9-A124-F9A4F135A486}" dt="2023-10-10T02:25:28.350" v="865" actId="26606"/>
          <ac:spMkLst>
            <pc:docMk/>
            <pc:sldMk cId="0" sldId="266"/>
            <ac:spMk id="93" creationId="{E0C43A58-225D-452D-8185-0D89D1EED861}"/>
          </ac:spMkLst>
        </pc:spChg>
        <pc:spChg chg="add del">
          <ac:chgData name="Nahush Agrawal (CMP - Student)" userId="4995c723-37f9-4365-9a44-812dc4846509" providerId="ADAL" clId="{D60A2331-6C23-4BB9-A124-F9A4F135A486}" dt="2023-10-10T02:25:25.824" v="862" actId="26606"/>
          <ac:spMkLst>
            <pc:docMk/>
            <pc:sldMk cId="0" sldId="266"/>
            <ac:spMk id="98" creationId="{362810D9-2C5A-477D-949C-C191895477F3}"/>
          </ac:spMkLst>
        </pc:spChg>
        <pc:spChg chg="add del">
          <ac:chgData name="Nahush Agrawal (CMP - Student)" userId="4995c723-37f9-4365-9a44-812dc4846509" providerId="ADAL" clId="{D60A2331-6C23-4BB9-A124-F9A4F135A486}" dt="2023-10-10T02:25:25.824" v="862" actId="26606"/>
          <ac:spMkLst>
            <pc:docMk/>
            <pc:sldMk cId="0" sldId="266"/>
            <ac:spMk id="100" creationId="{081E4A58-353D-44AE-B2FC-2A74E2E400F7}"/>
          </ac:spMkLst>
        </pc:spChg>
        <pc:spChg chg="add del">
          <ac:chgData name="Nahush Agrawal (CMP - Student)" userId="4995c723-37f9-4365-9a44-812dc4846509" providerId="ADAL" clId="{D60A2331-6C23-4BB9-A124-F9A4F135A486}" dt="2023-10-10T02:25:28.339" v="864" actId="26606"/>
          <ac:spMkLst>
            <pc:docMk/>
            <pc:sldMk cId="0" sldId="266"/>
            <ac:spMk id="102" creationId="{C5E6CFF1-2F42-4E10-9A97-F116F46F53FE}"/>
          </ac:spMkLst>
        </pc:spChg>
        <pc:spChg chg="add">
          <ac:chgData name="Nahush Agrawal (CMP - Student)" userId="4995c723-37f9-4365-9a44-812dc4846509" providerId="ADAL" clId="{D60A2331-6C23-4BB9-A124-F9A4F135A486}" dt="2023-10-10T02:25:28.350" v="865" actId="26606"/>
          <ac:spMkLst>
            <pc:docMk/>
            <pc:sldMk cId="0" sldId="266"/>
            <ac:spMk id="105" creationId="{362810D9-2C5A-477D-949C-C191895477F3}"/>
          </ac:spMkLst>
        </pc:spChg>
        <pc:spChg chg="add">
          <ac:chgData name="Nahush Agrawal (CMP - Student)" userId="4995c723-37f9-4365-9a44-812dc4846509" providerId="ADAL" clId="{D60A2331-6C23-4BB9-A124-F9A4F135A486}" dt="2023-10-10T02:25:28.350" v="865" actId="26606"/>
          <ac:spMkLst>
            <pc:docMk/>
            <pc:sldMk cId="0" sldId="266"/>
            <ac:spMk id="106" creationId="{081E4A58-353D-44AE-B2FC-2A74E2E400F7}"/>
          </ac:spMkLst>
        </pc:spChg>
        <pc:grpChg chg="add del">
          <ac:chgData name="Nahush Agrawal (CMP - Student)" userId="4995c723-37f9-4365-9a44-812dc4846509" providerId="ADAL" clId="{D60A2331-6C23-4BB9-A124-F9A4F135A486}" dt="2023-10-10T02:24:00.696" v="843" actId="26606"/>
          <ac:grpSpMkLst>
            <pc:docMk/>
            <pc:sldMk cId="0" sldId="266"/>
            <ac:grpSpMk id="12" creationId="{5E02D55A-F529-4B19-BAF9-F63240A7B490}"/>
          </ac:grpSpMkLst>
        </pc:grpChg>
        <pc:grpChg chg="add del">
          <ac:chgData name="Nahush Agrawal (CMP - Student)" userId="4995c723-37f9-4365-9a44-812dc4846509" providerId="ADAL" clId="{D60A2331-6C23-4BB9-A124-F9A4F135A486}" dt="2023-10-10T02:23:51.948" v="841" actId="26606"/>
          <ac:grpSpMkLst>
            <pc:docMk/>
            <pc:sldMk cId="0" sldId="266"/>
            <ac:grpSpMk id="13" creationId="{73FC59CD-C9DA-4650-8128-10CD2396E33D}"/>
          </ac:grpSpMkLst>
        </pc:grpChg>
        <pc:grpChg chg="add del">
          <ac:chgData name="Nahush Agrawal (CMP - Student)" userId="4995c723-37f9-4365-9a44-812dc4846509" providerId="ADAL" clId="{D60A2331-6C23-4BB9-A124-F9A4F135A486}" dt="2023-10-10T02:24:00.696" v="843" actId="26606"/>
          <ac:grpSpMkLst>
            <pc:docMk/>
            <pc:sldMk cId="0" sldId="266"/>
            <ac:grpSpMk id="27" creationId="{47A3A52F-BCB3-444D-9372-EE018B135C49}"/>
          </ac:grpSpMkLst>
        </pc:grpChg>
        <pc:grpChg chg="add del">
          <ac:chgData name="Nahush Agrawal (CMP - Student)" userId="4995c723-37f9-4365-9a44-812dc4846509" providerId="ADAL" clId="{D60A2331-6C23-4BB9-A124-F9A4F135A486}" dt="2023-10-10T02:24:29.280" v="851" actId="26606"/>
          <ac:grpSpMkLst>
            <pc:docMk/>
            <pc:sldMk cId="0" sldId="266"/>
            <ac:grpSpMk id="34" creationId="{73FC59CD-C9DA-4650-8128-10CD2396E33D}"/>
          </ac:grpSpMkLst>
        </pc:grpChg>
        <pc:grpChg chg="add del">
          <ac:chgData name="Nahush Agrawal (CMP - Student)" userId="4995c723-37f9-4365-9a44-812dc4846509" providerId="ADAL" clId="{D60A2331-6C23-4BB9-A124-F9A4F135A486}" dt="2023-10-10T02:24:21.152" v="848" actId="26606"/>
          <ac:grpSpMkLst>
            <pc:docMk/>
            <pc:sldMk cId="0" sldId="266"/>
            <ac:grpSpMk id="53" creationId="{73FC59CD-C9DA-4650-8128-10CD2396E33D}"/>
          </ac:grpSpMkLst>
        </pc:grpChg>
        <pc:grpChg chg="add del">
          <ac:chgData name="Nahush Agrawal (CMP - Student)" userId="4995c723-37f9-4365-9a44-812dc4846509" providerId="ADAL" clId="{D60A2331-6C23-4BB9-A124-F9A4F135A486}" dt="2023-10-10T02:24:29.264" v="850" actId="26606"/>
          <ac:grpSpMkLst>
            <pc:docMk/>
            <pc:sldMk cId="0" sldId="266"/>
            <ac:grpSpMk id="64" creationId="{73FC59CD-C9DA-4650-8128-10CD2396E33D}"/>
          </ac:grpSpMkLst>
        </pc:grpChg>
        <pc:graphicFrameChg chg="add del">
          <ac:chgData name="Nahush Agrawal (CMP - Student)" userId="4995c723-37f9-4365-9a44-812dc4846509" providerId="ADAL" clId="{D60A2331-6C23-4BB9-A124-F9A4F135A486}" dt="2023-10-10T02:24:21.152" v="848" actId="26606"/>
          <ac:graphicFrameMkLst>
            <pc:docMk/>
            <pc:sldMk cId="0" sldId="266"/>
            <ac:graphicFrameMk id="36" creationId="{88EB6093-4FE9-8F39-624E-9C5FFAFFB828}"/>
          </ac:graphicFrameMkLst>
        </pc:graphicFrameChg>
        <pc:graphicFrameChg chg="add del">
          <ac:chgData name="Nahush Agrawal (CMP - Student)" userId="4995c723-37f9-4365-9a44-812dc4846509" providerId="ADAL" clId="{D60A2331-6C23-4BB9-A124-F9A4F135A486}" dt="2023-10-10T02:24:29.264" v="850" actId="26606"/>
          <ac:graphicFrameMkLst>
            <pc:docMk/>
            <pc:sldMk cId="0" sldId="266"/>
            <ac:graphicFrameMk id="72" creationId="{A0B236D8-D5FA-14F0-3D05-1E28FDDE593B}"/>
          </ac:graphicFrameMkLst>
        </pc:graphicFrameChg>
        <pc:picChg chg="add del">
          <ac:chgData name="Nahush Agrawal (CMP - Student)" userId="4995c723-37f9-4365-9a44-812dc4846509" providerId="ADAL" clId="{D60A2331-6C23-4BB9-A124-F9A4F135A486}" dt="2023-10-10T02:23:51.948" v="841" actId="26606"/>
          <ac:picMkLst>
            <pc:docMk/>
            <pc:sldMk cId="0" sldId="266"/>
            <ac:picMk id="5" creationId="{0302E986-364F-A92C-16B1-6DBC5C2FBFB7}"/>
          </ac:picMkLst>
        </pc:picChg>
        <pc:picChg chg="add mod">
          <ac:chgData name="Nahush Agrawal (CMP - Student)" userId="4995c723-37f9-4365-9a44-812dc4846509" providerId="ADAL" clId="{D60A2331-6C23-4BB9-A124-F9A4F135A486}" dt="2023-10-10T02:25:28.350" v="865" actId="26606"/>
          <ac:picMkLst>
            <pc:docMk/>
            <pc:sldMk cId="0" sldId="266"/>
            <ac:picMk id="33" creationId="{0302E986-364F-A92C-16B1-6DBC5C2FBFB7}"/>
          </ac:picMkLst>
        </pc:picChg>
        <pc:cxnChg chg="add del">
          <ac:chgData name="Nahush Agrawal (CMP - Student)" userId="4995c723-37f9-4365-9a44-812dc4846509" providerId="ADAL" clId="{D60A2331-6C23-4BB9-A124-F9A4F135A486}" dt="2023-10-10T02:24:16.857" v="846" actId="26606"/>
          <ac:cxnSpMkLst>
            <pc:docMk/>
            <pc:sldMk cId="0" sldId="266"/>
            <ac:cxnSpMk id="43" creationId="{C49DA8F6-BCC1-4447-B54C-57856834B94B}"/>
          </ac:cxnSpMkLst>
        </pc:cxnChg>
        <pc:cxnChg chg="add del">
          <ac:chgData name="Nahush Agrawal (CMP - Student)" userId="4995c723-37f9-4365-9a44-812dc4846509" providerId="ADAL" clId="{D60A2331-6C23-4BB9-A124-F9A4F135A486}" dt="2023-10-10T02:25:05.837" v="860" actId="26606"/>
          <ac:cxnSpMkLst>
            <pc:docMk/>
            <pc:sldMk cId="0" sldId="266"/>
            <ac:cxnSpMk id="75" creationId="{96A8629B-8289-498B-939B-1CA0C106182C}"/>
          </ac:cxnSpMkLst>
        </pc:cxnChg>
        <pc:cxnChg chg="add del">
          <ac:chgData name="Nahush Agrawal (CMP - Student)" userId="4995c723-37f9-4365-9a44-812dc4846509" providerId="ADAL" clId="{D60A2331-6C23-4BB9-A124-F9A4F135A486}" dt="2023-10-10T02:25:28.339" v="864" actId="26606"/>
          <ac:cxnSpMkLst>
            <pc:docMk/>
            <pc:sldMk cId="0" sldId="266"/>
            <ac:cxnSpMk id="103" creationId="{96A8629B-8289-498B-939B-1CA0C106182C}"/>
          </ac:cxnSpMkLst>
        </pc:cxnChg>
      </pc:sldChg>
      <pc:sldChg chg="addSp delSp modSp new mod">
        <pc:chgData name="Nahush Agrawal (CMP - Student)" userId="4995c723-37f9-4365-9a44-812dc4846509" providerId="ADAL" clId="{D60A2331-6C23-4BB9-A124-F9A4F135A486}" dt="2023-10-10T00:30:05.824" v="117" actId="26606"/>
        <pc:sldMkLst>
          <pc:docMk/>
          <pc:sldMk cId="1298257998" sldId="267"/>
        </pc:sldMkLst>
        <pc:spChg chg="del">
          <ac:chgData name="Nahush Agrawal (CMP - Student)" userId="4995c723-37f9-4365-9a44-812dc4846509" providerId="ADAL" clId="{D60A2331-6C23-4BB9-A124-F9A4F135A486}" dt="2023-10-10T00:20:26.094" v="71" actId="478"/>
          <ac:spMkLst>
            <pc:docMk/>
            <pc:sldMk cId="1298257998" sldId="267"/>
            <ac:spMk id="2" creationId="{750F8DC6-6117-F503-014F-F783514D10B5}"/>
          </ac:spMkLst>
        </pc:spChg>
        <pc:spChg chg="add del mod">
          <ac:chgData name="Nahush Agrawal (CMP - Student)" userId="4995c723-37f9-4365-9a44-812dc4846509" providerId="ADAL" clId="{D60A2331-6C23-4BB9-A124-F9A4F135A486}" dt="2023-10-10T00:30:05.824" v="117" actId="26606"/>
          <ac:spMkLst>
            <pc:docMk/>
            <pc:sldMk cId="1298257998" sldId="267"/>
            <ac:spMk id="3" creationId="{4DBC18D3-2338-8A96-B920-4D8E7B826CCE}"/>
          </ac:spMkLst>
        </pc:spChg>
        <pc:spChg chg="add del mod">
          <ac:chgData name="Nahush Agrawal (CMP - Student)" userId="4995c723-37f9-4365-9a44-812dc4846509" providerId="ADAL" clId="{D60A2331-6C23-4BB9-A124-F9A4F135A486}" dt="2023-10-10T00:22:59.562" v="75"/>
          <ac:spMkLst>
            <pc:docMk/>
            <pc:sldMk cId="1298257998" sldId="267"/>
            <ac:spMk id="4" creationId="{C2A2A4FD-F164-771E-A8BE-DA814B11F2A6}"/>
          </ac:spMkLst>
        </pc:spChg>
        <pc:spChg chg="add del mod">
          <ac:chgData name="Nahush Agrawal (CMP - Student)" userId="4995c723-37f9-4365-9a44-812dc4846509" providerId="ADAL" clId="{D60A2331-6C23-4BB9-A124-F9A4F135A486}" dt="2023-10-10T00:23:05.385" v="77"/>
          <ac:spMkLst>
            <pc:docMk/>
            <pc:sldMk cId="1298257998" sldId="267"/>
            <ac:spMk id="5" creationId="{5B2F18ED-55AE-9C02-36BB-CB0B7CDAF4D6}"/>
          </ac:spMkLst>
        </pc:spChg>
        <pc:graphicFrameChg chg="add">
          <ac:chgData name="Nahush Agrawal (CMP - Student)" userId="4995c723-37f9-4365-9a44-812dc4846509" providerId="ADAL" clId="{D60A2331-6C23-4BB9-A124-F9A4F135A486}" dt="2023-10-10T00:30:05.824" v="117" actId="26606"/>
          <ac:graphicFrameMkLst>
            <pc:docMk/>
            <pc:sldMk cId="1298257998" sldId="267"/>
            <ac:graphicFrameMk id="6" creationId="{5D61E5C2-EE8A-A3E3-247A-64F374D201AC}"/>
          </ac:graphicFrameMkLst>
        </pc:graphicFrameChg>
      </pc:sldChg>
      <pc:sldChg chg="addSp delSp modSp new mod setBg">
        <pc:chgData name="Nahush Agrawal (CMP - Student)" userId="4995c723-37f9-4365-9a44-812dc4846509" providerId="ADAL" clId="{D60A2331-6C23-4BB9-A124-F9A4F135A486}" dt="2023-10-10T00:35:41.983" v="225" actId="26606"/>
        <pc:sldMkLst>
          <pc:docMk/>
          <pc:sldMk cId="4106673082" sldId="268"/>
        </pc:sldMkLst>
        <pc:spChg chg="del">
          <ac:chgData name="Nahush Agrawal (CMP - Student)" userId="4995c723-37f9-4365-9a44-812dc4846509" providerId="ADAL" clId="{D60A2331-6C23-4BB9-A124-F9A4F135A486}" dt="2023-10-10T00:33:27.903" v="132" actId="478"/>
          <ac:spMkLst>
            <pc:docMk/>
            <pc:sldMk cId="4106673082" sldId="268"/>
            <ac:spMk id="2" creationId="{BD9686E1-61B3-0E2D-E827-752321D3803D}"/>
          </ac:spMkLst>
        </pc:spChg>
        <pc:spChg chg="mod">
          <ac:chgData name="Nahush Agrawal (CMP - Student)" userId="4995c723-37f9-4365-9a44-812dc4846509" providerId="ADAL" clId="{D60A2331-6C23-4BB9-A124-F9A4F135A486}" dt="2023-10-10T00:35:41.983" v="225" actId="26606"/>
          <ac:spMkLst>
            <pc:docMk/>
            <pc:sldMk cId="4106673082" sldId="268"/>
            <ac:spMk id="3" creationId="{F674CA2C-FF1E-AC5A-29F5-C08C204FED8F}"/>
          </ac:spMkLst>
        </pc:spChg>
        <pc:spChg chg="add del">
          <ac:chgData name="Nahush Agrawal (CMP - Student)" userId="4995c723-37f9-4365-9a44-812dc4846509" providerId="ADAL" clId="{D60A2331-6C23-4BB9-A124-F9A4F135A486}" dt="2023-10-10T00:35:38.839" v="222" actId="26606"/>
          <ac:spMkLst>
            <pc:docMk/>
            <pc:sldMk cId="4106673082" sldId="268"/>
            <ac:spMk id="12" creationId="{908137D4-4D0A-4ED1-BFB8-97D4A8335934}"/>
          </ac:spMkLst>
        </pc:spChg>
        <pc:spChg chg="add del">
          <ac:chgData name="Nahush Agrawal (CMP - Student)" userId="4995c723-37f9-4365-9a44-812dc4846509" providerId="ADAL" clId="{D60A2331-6C23-4BB9-A124-F9A4F135A486}" dt="2023-10-10T00:35:37.517" v="220" actId="26606"/>
          <ac:spMkLst>
            <pc:docMk/>
            <pc:sldMk cId="4106673082" sldId="268"/>
            <ac:spMk id="14" creationId="{AF6CB648-9554-488A-B457-99CAAD1DA528}"/>
          </ac:spMkLst>
        </pc:spChg>
        <pc:spChg chg="add del">
          <ac:chgData name="Nahush Agrawal (CMP - Student)" userId="4995c723-37f9-4365-9a44-812dc4846509" providerId="ADAL" clId="{D60A2331-6C23-4BB9-A124-F9A4F135A486}" dt="2023-10-10T00:35:37.517" v="220" actId="26606"/>
          <ac:spMkLst>
            <pc:docMk/>
            <pc:sldMk cId="4106673082" sldId="268"/>
            <ac:spMk id="15" creationId="{E3ADCBE7-9330-1CDA-00EB-CDD12DB722FF}"/>
          </ac:spMkLst>
        </pc:spChg>
        <pc:spChg chg="add del">
          <ac:chgData name="Nahush Agrawal (CMP - Student)" userId="4995c723-37f9-4365-9a44-812dc4846509" providerId="ADAL" clId="{D60A2331-6C23-4BB9-A124-F9A4F135A486}" dt="2023-10-10T00:35:38.839" v="222" actId="26606"/>
          <ac:spMkLst>
            <pc:docMk/>
            <pc:sldMk cId="4106673082" sldId="268"/>
            <ac:spMk id="18" creationId="{B11C179D-808F-4D23-BAFC-A14C6DCDA71D}"/>
          </ac:spMkLst>
        </pc:spChg>
        <pc:spChg chg="add del">
          <ac:chgData name="Nahush Agrawal (CMP - Student)" userId="4995c723-37f9-4365-9a44-812dc4846509" providerId="ADAL" clId="{D60A2331-6C23-4BB9-A124-F9A4F135A486}" dt="2023-10-10T00:35:38.839" v="222" actId="26606"/>
          <ac:spMkLst>
            <pc:docMk/>
            <pc:sldMk cId="4106673082" sldId="268"/>
            <ac:spMk id="19" creationId="{8059A8FF-81E8-CDBC-F95D-C6EED3E0CE4D}"/>
          </ac:spMkLst>
        </pc:spChg>
        <pc:spChg chg="add">
          <ac:chgData name="Nahush Agrawal (CMP - Student)" userId="4995c723-37f9-4365-9a44-812dc4846509" providerId="ADAL" clId="{D60A2331-6C23-4BB9-A124-F9A4F135A486}" dt="2023-10-10T00:35:41.983" v="225" actId="26606"/>
          <ac:spMkLst>
            <pc:docMk/>
            <pc:sldMk cId="4106673082" sldId="268"/>
            <ac:spMk id="26" creationId="{E81BF4F6-F2CF-4984-9D14-D6966D92F99F}"/>
          </ac:spMkLst>
        </pc:spChg>
        <pc:grpChg chg="add del">
          <ac:chgData name="Nahush Agrawal (CMP - Student)" userId="4995c723-37f9-4365-9a44-812dc4846509" providerId="ADAL" clId="{D60A2331-6C23-4BB9-A124-F9A4F135A486}" dt="2023-10-10T00:35:36.491" v="218" actId="26606"/>
          <ac:grpSpMkLst>
            <pc:docMk/>
            <pc:sldMk cId="4106673082" sldId="268"/>
            <ac:grpSpMk id="10" creationId="{1FD67D68-9B83-C338-8342-3348D8F22347}"/>
          </ac:grpSpMkLst>
        </pc:grpChg>
        <pc:grpChg chg="add del">
          <ac:chgData name="Nahush Agrawal (CMP - Student)" userId="4995c723-37f9-4365-9a44-812dc4846509" providerId="ADAL" clId="{D60A2331-6C23-4BB9-A124-F9A4F135A486}" dt="2023-10-10T00:35:41.977" v="224" actId="26606"/>
          <ac:grpSpMkLst>
            <pc:docMk/>
            <pc:sldMk cId="4106673082" sldId="268"/>
            <ac:grpSpMk id="23" creationId="{6258F736-B256-8039-9DC6-F4E49A5C5AD5}"/>
          </ac:grpSpMkLst>
        </pc:grpChg>
        <pc:picChg chg="add del">
          <ac:chgData name="Nahush Agrawal (CMP - Student)" userId="4995c723-37f9-4365-9a44-812dc4846509" providerId="ADAL" clId="{D60A2331-6C23-4BB9-A124-F9A4F135A486}" dt="2023-10-10T00:35:34.693" v="216" actId="26606"/>
          <ac:picMkLst>
            <pc:docMk/>
            <pc:sldMk cId="4106673082" sldId="268"/>
            <ac:picMk id="5" creationId="{F7E956A4-C45F-945A-2BCE-44368AE4DB97}"/>
          </ac:picMkLst>
        </pc:picChg>
        <pc:picChg chg="add del">
          <ac:chgData name="Nahush Agrawal (CMP - Student)" userId="4995c723-37f9-4365-9a44-812dc4846509" providerId="ADAL" clId="{D60A2331-6C23-4BB9-A124-F9A4F135A486}" dt="2023-10-10T00:35:36.491" v="218" actId="26606"/>
          <ac:picMkLst>
            <pc:docMk/>
            <pc:sldMk cId="4106673082" sldId="268"/>
            <ac:picMk id="7" creationId="{BB5608C3-FA1D-F6DC-515B-CE6C66B24B7C}"/>
          </ac:picMkLst>
        </pc:picChg>
        <pc:picChg chg="add del">
          <ac:chgData name="Nahush Agrawal (CMP - Student)" userId="4995c723-37f9-4365-9a44-812dc4846509" providerId="ADAL" clId="{D60A2331-6C23-4BB9-A124-F9A4F135A486}" dt="2023-10-10T00:35:37.517" v="220" actId="26606"/>
          <ac:picMkLst>
            <pc:docMk/>
            <pc:sldMk cId="4106673082" sldId="268"/>
            <ac:picMk id="16" creationId="{BB5608C3-FA1D-F6DC-515B-CE6C66B24B7C}"/>
          </ac:picMkLst>
        </pc:picChg>
        <pc:picChg chg="add del">
          <ac:chgData name="Nahush Agrawal (CMP - Student)" userId="4995c723-37f9-4365-9a44-812dc4846509" providerId="ADAL" clId="{D60A2331-6C23-4BB9-A124-F9A4F135A486}" dt="2023-10-10T00:35:38.839" v="222" actId="26606"/>
          <ac:picMkLst>
            <pc:docMk/>
            <pc:sldMk cId="4106673082" sldId="268"/>
            <ac:picMk id="20" creationId="{70694FA8-F34A-A373-C356-B3761374F98B}"/>
          </ac:picMkLst>
        </pc:picChg>
        <pc:picChg chg="add del">
          <ac:chgData name="Nahush Agrawal (CMP - Student)" userId="4995c723-37f9-4365-9a44-812dc4846509" providerId="ADAL" clId="{D60A2331-6C23-4BB9-A124-F9A4F135A486}" dt="2023-10-10T00:35:41.977" v="224" actId="26606"/>
          <ac:picMkLst>
            <pc:docMk/>
            <pc:sldMk cId="4106673082" sldId="268"/>
            <ac:picMk id="22" creationId="{1C352252-9DB6-4A56-821A-02657688000C}"/>
          </ac:picMkLst>
        </pc:picChg>
        <pc:picChg chg="add">
          <ac:chgData name="Nahush Agrawal (CMP - Student)" userId="4995c723-37f9-4365-9a44-812dc4846509" providerId="ADAL" clId="{D60A2331-6C23-4BB9-A124-F9A4F135A486}" dt="2023-10-10T00:35:41.983" v="225" actId="26606"/>
          <ac:picMkLst>
            <pc:docMk/>
            <pc:sldMk cId="4106673082" sldId="268"/>
            <ac:picMk id="27" creationId="{91E13884-72A3-67AF-B190-806C7747BB78}"/>
          </ac:picMkLst>
        </pc:picChg>
        <pc:cxnChg chg="add del">
          <ac:chgData name="Nahush Agrawal (CMP - Student)" userId="4995c723-37f9-4365-9a44-812dc4846509" providerId="ADAL" clId="{D60A2331-6C23-4BB9-A124-F9A4F135A486}" dt="2023-10-10T00:35:34.693" v="216" actId="26606"/>
          <ac:cxnSpMkLst>
            <pc:docMk/>
            <pc:sldMk cId="4106673082" sldId="268"/>
            <ac:cxnSpMk id="9" creationId="{1503BFE4-729B-D9D0-C17B-501E6AF1127A}"/>
          </ac:cxnSpMkLst>
        </pc:cxnChg>
      </pc:sldChg>
      <pc:sldChg chg="addSp delSp modSp new mod setBg">
        <pc:chgData name="Nahush Agrawal (CMP - Student)" userId="4995c723-37f9-4365-9a44-812dc4846509" providerId="ADAL" clId="{D60A2331-6C23-4BB9-A124-F9A4F135A486}" dt="2023-10-10T01:23:41.985" v="386" actId="26606"/>
        <pc:sldMkLst>
          <pc:docMk/>
          <pc:sldMk cId="1647493126" sldId="269"/>
        </pc:sldMkLst>
        <pc:spChg chg="del">
          <ac:chgData name="Nahush Agrawal (CMP - Student)" userId="4995c723-37f9-4365-9a44-812dc4846509" providerId="ADAL" clId="{D60A2331-6C23-4BB9-A124-F9A4F135A486}" dt="2023-10-10T01:09:45.276" v="246" actId="478"/>
          <ac:spMkLst>
            <pc:docMk/>
            <pc:sldMk cId="1647493126" sldId="269"/>
            <ac:spMk id="2" creationId="{B05FED9E-C0B6-8E10-DE95-F9DA80825E16}"/>
          </ac:spMkLst>
        </pc:spChg>
        <pc:spChg chg="mod">
          <ac:chgData name="Nahush Agrawal (CMP - Student)" userId="4995c723-37f9-4365-9a44-812dc4846509" providerId="ADAL" clId="{D60A2331-6C23-4BB9-A124-F9A4F135A486}" dt="2023-10-10T01:23:41.985" v="386" actId="26606"/>
          <ac:spMkLst>
            <pc:docMk/>
            <pc:sldMk cId="1647493126" sldId="269"/>
            <ac:spMk id="3" creationId="{2707C63D-E475-FD1A-F91C-620916D174B7}"/>
          </ac:spMkLst>
        </pc:spChg>
        <pc:spChg chg="add del">
          <ac:chgData name="Nahush Agrawal (CMP - Student)" userId="4995c723-37f9-4365-9a44-812dc4846509" providerId="ADAL" clId="{D60A2331-6C23-4BB9-A124-F9A4F135A486}" dt="2023-10-10T01:23:27.529" v="383" actId="26606"/>
          <ac:spMkLst>
            <pc:docMk/>
            <pc:sldMk cId="1647493126" sldId="269"/>
            <ac:spMk id="8" creationId="{AC17DE74-01C9-4859-B65A-85CF999E8580}"/>
          </ac:spMkLst>
        </pc:spChg>
        <pc:spChg chg="add del">
          <ac:chgData name="Nahush Agrawal (CMP - Student)" userId="4995c723-37f9-4365-9a44-812dc4846509" providerId="ADAL" clId="{D60A2331-6C23-4BB9-A124-F9A4F135A486}" dt="2023-10-10T01:22:59.125" v="375" actId="26606"/>
          <ac:spMkLst>
            <pc:docMk/>
            <pc:sldMk cId="1647493126" sldId="269"/>
            <ac:spMk id="9" creationId="{1A45CD7D-0EAA-4286-89CB-17B096B47E5D}"/>
          </ac:spMkLst>
        </pc:spChg>
        <pc:spChg chg="add del">
          <ac:chgData name="Nahush Agrawal (CMP - Student)" userId="4995c723-37f9-4365-9a44-812dc4846509" providerId="ADAL" clId="{D60A2331-6C23-4BB9-A124-F9A4F135A486}" dt="2023-10-10T01:23:11.541" v="379" actId="26606"/>
          <ac:spMkLst>
            <pc:docMk/>
            <pc:sldMk cId="1647493126" sldId="269"/>
            <ac:spMk id="10" creationId="{743AA782-23D1-4521-8CAD-47662984AA08}"/>
          </ac:spMkLst>
        </pc:spChg>
        <pc:spChg chg="add del">
          <ac:chgData name="Nahush Agrawal (CMP - Student)" userId="4995c723-37f9-4365-9a44-812dc4846509" providerId="ADAL" clId="{D60A2331-6C23-4BB9-A124-F9A4F135A486}" dt="2023-10-10T01:23:11.541" v="379" actId="26606"/>
          <ac:spMkLst>
            <pc:docMk/>
            <pc:sldMk cId="1647493126" sldId="269"/>
            <ac:spMk id="12" creationId="{650D18FE-0824-4A46-B22C-A86B52E5780A}"/>
          </ac:spMkLst>
        </pc:spChg>
        <pc:spChg chg="add del">
          <ac:chgData name="Nahush Agrawal (CMP - Student)" userId="4995c723-37f9-4365-9a44-812dc4846509" providerId="ADAL" clId="{D60A2331-6C23-4BB9-A124-F9A4F135A486}" dt="2023-10-10T01:23:21.470" v="381" actId="26606"/>
          <ac:spMkLst>
            <pc:docMk/>
            <pc:sldMk cId="1647493126" sldId="269"/>
            <ac:spMk id="14" creationId="{F13C74B1-5B17-4795-BED0-7140497B445A}"/>
          </ac:spMkLst>
        </pc:spChg>
        <pc:spChg chg="add del">
          <ac:chgData name="Nahush Agrawal (CMP - Student)" userId="4995c723-37f9-4365-9a44-812dc4846509" providerId="ADAL" clId="{D60A2331-6C23-4BB9-A124-F9A4F135A486}" dt="2023-10-10T01:23:21.470" v="381" actId="26606"/>
          <ac:spMkLst>
            <pc:docMk/>
            <pc:sldMk cId="1647493126" sldId="269"/>
            <ac:spMk id="15" creationId="{D4974D33-8DC5-464E-8C6D-BE58F0669C17}"/>
          </ac:spMkLst>
        </pc:spChg>
        <pc:spChg chg="add del">
          <ac:chgData name="Nahush Agrawal (CMP - Student)" userId="4995c723-37f9-4365-9a44-812dc4846509" providerId="ADAL" clId="{D60A2331-6C23-4BB9-A124-F9A4F135A486}" dt="2023-10-10T01:23:01.596" v="377" actId="26606"/>
          <ac:spMkLst>
            <pc:docMk/>
            <pc:sldMk cId="1647493126" sldId="269"/>
            <ac:spMk id="18" creationId="{C2B4C0C7-2745-46BE-B15F-E50582545365}"/>
          </ac:spMkLst>
        </pc:spChg>
        <pc:spChg chg="add del">
          <ac:chgData name="Nahush Agrawal (CMP - Student)" userId="4995c723-37f9-4365-9a44-812dc4846509" providerId="ADAL" clId="{D60A2331-6C23-4BB9-A124-F9A4F135A486}" dt="2023-10-10T01:23:27.529" v="383" actId="26606"/>
          <ac:spMkLst>
            <pc:docMk/>
            <pc:sldMk cId="1647493126" sldId="269"/>
            <ac:spMk id="21" creationId="{068C0432-0E90-4CC1-8CD3-D44A90DF07EF}"/>
          </ac:spMkLst>
        </pc:spChg>
        <pc:spChg chg="add">
          <ac:chgData name="Nahush Agrawal (CMP - Student)" userId="4995c723-37f9-4365-9a44-812dc4846509" providerId="ADAL" clId="{D60A2331-6C23-4BB9-A124-F9A4F135A486}" dt="2023-10-10T01:23:41.985" v="386" actId="26606"/>
          <ac:spMkLst>
            <pc:docMk/>
            <pc:sldMk cId="1647493126" sldId="269"/>
            <ac:spMk id="29" creationId="{2C61293E-6EBE-43EF-A52C-9BEBFD7679D4}"/>
          </ac:spMkLst>
        </pc:spChg>
        <pc:spChg chg="add">
          <ac:chgData name="Nahush Agrawal (CMP - Student)" userId="4995c723-37f9-4365-9a44-812dc4846509" providerId="ADAL" clId="{D60A2331-6C23-4BB9-A124-F9A4F135A486}" dt="2023-10-10T01:23:41.985" v="386" actId="26606"/>
          <ac:spMkLst>
            <pc:docMk/>
            <pc:sldMk cId="1647493126" sldId="269"/>
            <ac:spMk id="31" creationId="{3FCFB1DE-0B7E-48CC-BA90-B2AB0889F9D6}"/>
          </ac:spMkLst>
        </pc:spChg>
        <pc:grpChg chg="add del">
          <ac:chgData name="Nahush Agrawal (CMP - Student)" userId="4995c723-37f9-4365-9a44-812dc4846509" providerId="ADAL" clId="{D60A2331-6C23-4BB9-A124-F9A4F135A486}" dt="2023-10-10T01:22:59.125" v="375" actId="26606"/>
          <ac:grpSpMkLst>
            <pc:docMk/>
            <pc:sldMk cId="1647493126" sldId="269"/>
            <ac:grpSpMk id="11" creationId="{48286062-8D5C-4E35-B944-FB01FCCC5061}"/>
          </ac:grpSpMkLst>
        </pc:grpChg>
        <pc:grpChg chg="add del">
          <ac:chgData name="Nahush Agrawal (CMP - Student)" userId="4995c723-37f9-4365-9a44-812dc4846509" providerId="ADAL" clId="{D60A2331-6C23-4BB9-A124-F9A4F135A486}" dt="2023-10-10T01:23:01.596" v="377" actId="26606"/>
          <ac:grpSpMkLst>
            <pc:docMk/>
            <pc:sldMk cId="1647493126" sldId="269"/>
            <ac:grpSpMk id="20" creationId="{89D8939B-D984-4564-B942-51C44F623C98}"/>
          </ac:grpSpMkLst>
        </pc:grpChg>
        <pc:picChg chg="add del">
          <ac:chgData name="Nahush Agrawal (CMP - Student)" userId="4995c723-37f9-4365-9a44-812dc4846509" providerId="ADAL" clId="{D60A2331-6C23-4BB9-A124-F9A4F135A486}" dt="2023-10-10T01:22:59.125" v="375" actId="26606"/>
          <ac:picMkLst>
            <pc:docMk/>
            <pc:sldMk cId="1647493126" sldId="269"/>
            <ac:picMk id="5" creationId="{65D3BBC2-FB92-419F-9330-EF64C035557B}"/>
          </ac:picMkLst>
        </pc:picChg>
        <pc:picChg chg="add del">
          <ac:chgData name="Nahush Agrawal (CMP - Student)" userId="4995c723-37f9-4365-9a44-812dc4846509" providerId="ADAL" clId="{D60A2331-6C23-4BB9-A124-F9A4F135A486}" dt="2023-10-10T01:23:11.541" v="379" actId="26606"/>
          <ac:picMkLst>
            <pc:docMk/>
            <pc:sldMk cId="1647493126" sldId="269"/>
            <ac:picMk id="7" creationId="{E2238EF7-019B-60EC-44D2-CA75006D035B}"/>
          </ac:picMkLst>
        </pc:picChg>
        <pc:picChg chg="add del">
          <ac:chgData name="Nahush Agrawal (CMP - Student)" userId="4995c723-37f9-4365-9a44-812dc4846509" providerId="ADAL" clId="{D60A2331-6C23-4BB9-A124-F9A4F135A486}" dt="2023-10-10T01:23:21.470" v="381" actId="26606"/>
          <ac:picMkLst>
            <pc:docMk/>
            <pc:sldMk cId="1647493126" sldId="269"/>
            <ac:picMk id="16" creationId="{0F8B4C6B-4BEE-F0F1-CAFC-DACDBE47CA83}"/>
          </ac:picMkLst>
        </pc:picChg>
        <pc:picChg chg="add del">
          <ac:chgData name="Nahush Agrawal (CMP - Student)" userId="4995c723-37f9-4365-9a44-812dc4846509" providerId="ADAL" clId="{D60A2331-6C23-4BB9-A124-F9A4F135A486}" dt="2023-10-10T01:23:01.596" v="377" actId="26606"/>
          <ac:picMkLst>
            <pc:docMk/>
            <pc:sldMk cId="1647493126" sldId="269"/>
            <ac:picMk id="19" creationId="{3D91E3D9-88C3-F313-23E6-C91FBB16FE22}"/>
          </ac:picMkLst>
        </pc:picChg>
        <pc:picChg chg="add mod">
          <ac:chgData name="Nahush Agrawal (CMP - Student)" userId="4995c723-37f9-4365-9a44-812dc4846509" providerId="ADAL" clId="{D60A2331-6C23-4BB9-A124-F9A4F135A486}" dt="2023-10-10T01:23:41.985" v="386" actId="26606"/>
          <ac:picMkLst>
            <pc:docMk/>
            <pc:sldMk cId="1647493126" sldId="269"/>
            <ac:picMk id="23" creationId="{A2BF2335-36DF-791C-9D23-36D6F681E43B}"/>
          </ac:picMkLst>
        </pc:picChg>
        <pc:cxnChg chg="add del">
          <ac:chgData name="Nahush Agrawal (CMP - Student)" userId="4995c723-37f9-4365-9a44-812dc4846509" providerId="ADAL" clId="{D60A2331-6C23-4BB9-A124-F9A4F135A486}" dt="2023-10-10T01:23:41.985" v="386" actId="26606"/>
          <ac:cxnSpMkLst>
            <pc:docMk/>
            <pc:sldMk cId="1647493126" sldId="269"/>
            <ac:cxnSpMk id="24" creationId="{1503BFE4-729B-D9D0-C17B-501E6AF1127A}"/>
          </ac:cxnSpMkLst>
        </pc:cxnChg>
      </pc:sldChg>
      <pc:sldChg chg="addSp delSp modSp new mod setBg">
        <pc:chgData name="Nahush Agrawal (CMP - Student)" userId="4995c723-37f9-4365-9a44-812dc4846509" providerId="ADAL" clId="{D60A2331-6C23-4BB9-A124-F9A4F135A486}" dt="2023-10-10T01:33:13.702" v="550" actId="14100"/>
        <pc:sldMkLst>
          <pc:docMk/>
          <pc:sldMk cId="3649223420" sldId="270"/>
        </pc:sldMkLst>
        <pc:spChg chg="del">
          <ac:chgData name="Nahush Agrawal (CMP - Student)" userId="4995c723-37f9-4365-9a44-812dc4846509" providerId="ADAL" clId="{D60A2331-6C23-4BB9-A124-F9A4F135A486}" dt="2023-10-10T01:29:33.536" v="392" actId="478"/>
          <ac:spMkLst>
            <pc:docMk/>
            <pc:sldMk cId="3649223420" sldId="270"/>
            <ac:spMk id="2" creationId="{7E7BC3E2-6F1A-AF46-D7D0-5C0AE38EA133}"/>
          </ac:spMkLst>
        </pc:spChg>
        <pc:spChg chg="mod">
          <ac:chgData name="Nahush Agrawal (CMP - Student)" userId="4995c723-37f9-4365-9a44-812dc4846509" providerId="ADAL" clId="{D60A2331-6C23-4BB9-A124-F9A4F135A486}" dt="2023-10-10T01:33:13.702" v="550" actId="14100"/>
          <ac:spMkLst>
            <pc:docMk/>
            <pc:sldMk cId="3649223420" sldId="270"/>
            <ac:spMk id="3" creationId="{D0CD6A37-10BD-FCB1-C199-FA76BA4E7872}"/>
          </ac:spMkLst>
        </pc:spChg>
        <pc:spChg chg="add">
          <ac:chgData name="Nahush Agrawal (CMP - Student)" userId="4995c723-37f9-4365-9a44-812dc4846509" providerId="ADAL" clId="{D60A2331-6C23-4BB9-A124-F9A4F135A486}" dt="2023-10-10T01:32:52.122" v="549" actId="26606"/>
          <ac:spMkLst>
            <pc:docMk/>
            <pc:sldMk cId="3649223420" sldId="270"/>
            <ac:spMk id="9" creationId="{3ECBE1F1-D69B-4AFA-ABD5-8E41720EF6DE}"/>
          </ac:spMkLst>
        </pc:spChg>
        <pc:spChg chg="add">
          <ac:chgData name="Nahush Agrawal (CMP - Student)" userId="4995c723-37f9-4365-9a44-812dc4846509" providerId="ADAL" clId="{D60A2331-6C23-4BB9-A124-F9A4F135A486}" dt="2023-10-10T01:32:52.122" v="549" actId="26606"/>
          <ac:spMkLst>
            <pc:docMk/>
            <pc:sldMk cId="3649223420" sldId="270"/>
            <ac:spMk id="11" creationId="{603A6265-E10C-4B85-9C20-E75FCAF9CC63}"/>
          </ac:spMkLst>
        </pc:spChg>
        <pc:picChg chg="add">
          <ac:chgData name="Nahush Agrawal (CMP - Student)" userId="4995c723-37f9-4365-9a44-812dc4846509" providerId="ADAL" clId="{D60A2331-6C23-4BB9-A124-F9A4F135A486}" dt="2023-10-10T01:32:52.122" v="549" actId="26606"/>
          <ac:picMkLst>
            <pc:docMk/>
            <pc:sldMk cId="3649223420" sldId="270"/>
            <ac:picMk id="5" creationId="{36BBFC90-D2A3-26FB-2CBB-0B21AF8C367B}"/>
          </ac:picMkLst>
        </pc:picChg>
      </pc:sldChg>
      <pc:sldChg chg="addSp delSp modSp new del mod setBg">
        <pc:chgData name="Nahush Agrawal (CMP - Student)" userId="4995c723-37f9-4365-9a44-812dc4846509" providerId="ADAL" clId="{D60A2331-6C23-4BB9-A124-F9A4F135A486}" dt="2023-10-10T02:13:22.122" v="780" actId="2696"/>
        <pc:sldMkLst>
          <pc:docMk/>
          <pc:sldMk cId="3485463123" sldId="271"/>
        </pc:sldMkLst>
        <pc:spChg chg="del mod">
          <ac:chgData name="Nahush Agrawal (CMP - Student)" userId="4995c723-37f9-4365-9a44-812dc4846509" providerId="ADAL" clId="{D60A2331-6C23-4BB9-A124-F9A4F135A486}" dt="2023-10-10T02:06:44.692" v="626" actId="478"/>
          <ac:spMkLst>
            <pc:docMk/>
            <pc:sldMk cId="3485463123" sldId="271"/>
            <ac:spMk id="2" creationId="{DF556DA0-56D1-250F-8DBB-5AFD4F99CD20}"/>
          </ac:spMkLst>
        </pc:spChg>
        <pc:spChg chg="mod">
          <ac:chgData name="Nahush Agrawal (CMP - Student)" userId="4995c723-37f9-4365-9a44-812dc4846509" providerId="ADAL" clId="{D60A2331-6C23-4BB9-A124-F9A4F135A486}" dt="2023-10-10T02:11:18.142" v="764" actId="21"/>
          <ac:spMkLst>
            <pc:docMk/>
            <pc:sldMk cId="3485463123" sldId="271"/>
            <ac:spMk id="3" creationId="{D9E0372E-D852-DD0D-079E-240F63F33C54}"/>
          </ac:spMkLst>
        </pc:spChg>
        <pc:spChg chg="add del">
          <ac:chgData name="Nahush Agrawal (CMP - Student)" userId="4995c723-37f9-4365-9a44-812dc4846509" providerId="ADAL" clId="{D60A2331-6C23-4BB9-A124-F9A4F135A486}" dt="2023-10-10T02:09:03.527" v="748" actId="26606"/>
          <ac:spMkLst>
            <pc:docMk/>
            <pc:sldMk cId="3485463123" sldId="271"/>
            <ac:spMk id="9" creationId="{3ECBE1F1-D69B-4AFA-ABD5-8E41720EF6DE}"/>
          </ac:spMkLst>
        </pc:spChg>
        <pc:spChg chg="add del">
          <ac:chgData name="Nahush Agrawal (CMP - Student)" userId="4995c723-37f9-4365-9a44-812dc4846509" providerId="ADAL" clId="{D60A2331-6C23-4BB9-A124-F9A4F135A486}" dt="2023-10-10T02:09:08.329" v="754" actId="26606"/>
          <ac:spMkLst>
            <pc:docMk/>
            <pc:sldMk cId="3485463123" sldId="271"/>
            <ac:spMk id="10" creationId="{AFA67CD3-AB4E-4A7A-BEB8-53C445D8C44E}"/>
          </ac:spMkLst>
        </pc:spChg>
        <pc:spChg chg="add del">
          <ac:chgData name="Nahush Agrawal (CMP - Student)" userId="4995c723-37f9-4365-9a44-812dc4846509" providerId="ADAL" clId="{D60A2331-6C23-4BB9-A124-F9A4F135A486}" dt="2023-10-10T02:09:03.527" v="748" actId="26606"/>
          <ac:spMkLst>
            <pc:docMk/>
            <pc:sldMk cId="3485463123" sldId="271"/>
            <ac:spMk id="11" creationId="{603A6265-E10C-4B85-9C20-E75FCAF9CC63}"/>
          </ac:spMkLst>
        </pc:spChg>
        <pc:spChg chg="add del">
          <ac:chgData name="Nahush Agrawal (CMP - Student)" userId="4995c723-37f9-4365-9a44-812dc4846509" providerId="ADAL" clId="{D60A2331-6C23-4BB9-A124-F9A4F135A486}" dt="2023-10-10T02:09:04.752" v="750" actId="26606"/>
          <ac:spMkLst>
            <pc:docMk/>
            <pc:sldMk cId="3485463123" sldId="271"/>
            <ac:spMk id="13" creationId="{9F7D5CDA-D291-4307-BF55-1381FED29634}"/>
          </ac:spMkLst>
        </pc:spChg>
        <pc:spChg chg="add del">
          <ac:chgData name="Nahush Agrawal (CMP - Student)" userId="4995c723-37f9-4365-9a44-812dc4846509" providerId="ADAL" clId="{D60A2331-6C23-4BB9-A124-F9A4F135A486}" dt="2023-10-10T02:09:07.032" v="752" actId="26606"/>
          <ac:spMkLst>
            <pc:docMk/>
            <pc:sldMk cId="3485463123" sldId="271"/>
            <ac:spMk id="16" creationId="{C0763A76-9F1C-4FC5-82B7-DD475DA461B2}"/>
          </ac:spMkLst>
        </pc:spChg>
        <pc:spChg chg="add del">
          <ac:chgData name="Nahush Agrawal (CMP - Student)" userId="4995c723-37f9-4365-9a44-812dc4846509" providerId="ADAL" clId="{D60A2331-6C23-4BB9-A124-F9A4F135A486}" dt="2023-10-10T02:09:07.032" v="752" actId="26606"/>
          <ac:spMkLst>
            <pc:docMk/>
            <pc:sldMk cId="3485463123" sldId="271"/>
            <ac:spMk id="17" creationId="{E81BF4F6-F2CF-4984-9D14-D6966D92F99F}"/>
          </ac:spMkLst>
        </pc:spChg>
        <pc:spChg chg="add del">
          <ac:chgData name="Nahush Agrawal (CMP - Student)" userId="4995c723-37f9-4365-9a44-812dc4846509" providerId="ADAL" clId="{D60A2331-6C23-4BB9-A124-F9A4F135A486}" dt="2023-10-10T02:09:08.329" v="754" actId="26606"/>
          <ac:spMkLst>
            <pc:docMk/>
            <pc:sldMk cId="3485463123" sldId="271"/>
            <ac:spMk id="20" creationId="{339C8D78-A644-462F-B674-F440635E5353}"/>
          </ac:spMkLst>
        </pc:spChg>
        <pc:spChg chg="add del">
          <ac:chgData name="Nahush Agrawal (CMP - Student)" userId="4995c723-37f9-4365-9a44-812dc4846509" providerId="ADAL" clId="{D60A2331-6C23-4BB9-A124-F9A4F135A486}" dt="2023-10-10T02:09:11.242" v="756" actId="26606"/>
          <ac:spMkLst>
            <pc:docMk/>
            <pc:sldMk cId="3485463123" sldId="271"/>
            <ac:spMk id="22" creationId="{245A9F99-D9B1-4094-A2E2-B90AC1DB7B9C}"/>
          </ac:spMkLst>
        </pc:spChg>
        <pc:spChg chg="add del">
          <ac:chgData name="Nahush Agrawal (CMP - Student)" userId="4995c723-37f9-4365-9a44-812dc4846509" providerId="ADAL" clId="{D60A2331-6C23-4BB9-A124-F9A4F135A486}" dt="2023-10-10T02:09:11.242" v="756" actId="26606"/>
          <ac:spMkLst>
            <pc:docMk/>
            <pc:sldMk cId="3485463123" sldId="271"/>
            <ac:spMk id="23" creationId="{B7FAF607-473A-4A43-A23D-BBFF5C4117BB}"/>
          </ac:spMkLst>
        </pc:spChg>
        <pc:spChg chg="add del">
          <ac:chgData name="Nahush Agrawal (CMP - Student)" userId="4995c723-37f9-4365-9a44-812dc4846509" providerId="ADAL" clId="{D60A2331-6C23-4BB9-A124-F9A4F135A486}" dt="2023-10-10T02:09:11.737" v="758" actId="26606"/>
          <ac:spMkLst>
            <pc:docMk/>
            <pc:sldMk cId="3485463123" sldId="271"/>
            <ac:spMk id="29" creationId="{C0763A76-9F1C-4FC5-82B7-DD475DA461B2}"/>
          </ac:spMkLst>
        </pc:spChg>
        <pc:spChg chg="add del">
          <ac:chgData name="Nahush Agrawal (CMP - Student)" userId="4995c723-37f9-4365-9a44-812dc4846509" providerId="ADAL" clId="{D60A2331-6C23-4BB9-A124-F9A4F135A486}" dt="2023-10-10T02:09:11.737" v="758" actId="26606"/>
          <ac:spMkLst>
            <pc:docMk/>
            <pc:sldMk cId="3485463123" sldId="271"/>
            <ac:spMk id="30" creationId="{E81BF4F6-F2CF-4984-9D14-D6966D92F99F}"/>
          </ac:spMkLst>
        </pc:spChg>
        <pc:spChg chg="add del">
          <ac:chgData name="Nahush Agrawal (CMP - Student)" userId="4995c723-37f9-4365-9a44-812dc4846509" providerId="ADAL" clId="{D60A2331-6C23-4BB9-A124-F9A4F135A486}" dt="2023-10-10T02:10:39.599" v="761" actId="26606"/>
          <ac:spMkLst>
            <pc:docMk/>
            <pc:sldMk cId="3485463123" sldId="271"/>
            <ac:spMk id="33" creationId="{9F7D5CDA-D291-4307-BF55-1381FED29634}"/>
          </ac:spMkLst>
        </pc:spChg>
        <pc:spChg chg="add">
          <ac:chgData name="Nahush Agrawal (CMP - Student)" userId="4995c723-37f9-4365-9a44-812dc4846509" providerId="ADAL" clId="{D60A2331-6C23-4BB9-A124-F9A4F135A486}" dt="2023-10-10T02:10:39.599" v="761" actId="26606"/>
          <ac:spMkLst>
            <pc:docMk/>
            <pc:sldMk cId="3485463123" sldId="271"/>
            <ac:spMk id="39" creationId="{9F7D5CDA-D291-4307-BF55-1381FED29634}"/>
          </ac:spMkLst>
        </pc:spChg>
        <pc:grpChg chg="add del">
          <ac:chgData name="Nahush Agrawal (CMP - Student)" userId="4995c723-37f9-4365-9a44-812dc4846509" providerId="ADAL" clId="{D60A2331-6C23-4BB9-A124-F9A4F135A486}" dt="2023-10-10T02:09:11.242" v="756" actId="26606"/>
          <ac:grpSpMkLst>
            <pc:docMk/>
            <pc:sldMk cId="3485463123" sldId="271"/>
            <ac:grpSpMk id="25" creationId="{C5F6476F-D303-44D3-B30F-1BA348F0F64A}"/>
          </ac:grpSpMkLst>
        </pc:grpChg>
        <pc:picChg chg="add del">
          <ac:chgData name="Nahush Agrawal (CMP - Student)" userId="4995c723-37f9-4365-9a44-812dc4846509" providerId="ADAL" clId="{D60A2331-6C23-4BB9-A124-F9A4F135A486}" dt="2023-10-10T02:09:03.527" v="748" actId="26606"/>
          <ac:picMkLst>
            <pc:docMk/>
            <pc:sldMk cId="3485463123" sldId="271"/>
            <ac:picMk id="5" creationId="{3CE6BE07-F041-F38B-1482-34BD254500D2}"/>
          </ac:picMkLst>
        </pc:picChg>
        <pc:picChg chg="add del">
          <ac:chgData name="Nahush Agrawal (CMP - Student)" userId="4995c723-37f9-4365-9a44-812dc4846509" providerId="ADAL" clId="{D60A2331-6C23-4BB9-A124-F9A4F135A486}" dt="2023-10-10T02:09:08.329" v="754" actId="26606"/>
          <ac:picMkLst>
            <pc:docMk/>
            <pc:sldMk cId="3485463123" sldId="271"/>
            <ac:picMk id="7" creationId="{0550F705-93E4-AC45-FE99-DBDE248C094A}"/>
          </ac:picMkLst>
        </pc:picChg>
        <pc:picChg chg="add del">
          <ac:chgData name="Nahush Agrawal (CMP - Student)" userId="4995c723-37f9-4365-9a44-812dc4846509" providerId="ADAL" clId="{D60A2331-6C23-4BB9-A124-F9A4F135A486}" dt="2023-10-10T02:09:08.329" v="754" actId="26606"/>
          <ac:picMkLst>
            <pc:docMk/>
            <pc:sldMk cId="3485463123" sldId="271"/>
            <ac:picMk id="12" creationId="{07CF545F-9C2E-4446-97CD-AD92990C2B68}"/>
          </ac:picMkLst>
        </pc:picChg>
        <pc:picChg chg="add del">
          <ac:chgData name="Nahush Agrawal (CMP - Student)" userId="4995c723-37f9-4365-9a44-812dc4846509" providerId="ADAL" clId="{D60A2331-6C23-4BB9-A124-F9A4F135A486}" dt="2023-10-10T02:09:04.752" v="750" actId="26606"/>
          <ac:picMkLst>
            <pc:docMk/>
            <pc:sldMk cId="3485463123" sldId="271"/>
            <ac:picMk id="14" creationId="{972D60F1-7C7C-540C-A751-0D2746296D6C}"/>
          </ac:picMkLst>
        </pc:picChg>
        <pc:picChg chg="add del">
          <ac:chgData name="Nahush Agrawal (CMP - Student)" userId="4995c723-37f9-4365-9a44-812dc4846509" providerId="ADAL" clId="{D60A2331-6C23-4BB9-A124-F9A4F135A486}" dt="2023-10-10T02:09:07.032" v="752" actId="26606"/>
          <ac:picMkLst>
            <pc:docMk/>
            <pc:sldMk cId="3485463123" sldId="271"/>
            <ac:picMk id="18" creationId="{07EEC655-75EA-7954-F0CC-80C39DF799D2}"/>
          </ac:picMkLst>
        </pc:picChg>
        <pc:picChg chg="add del">
          <ac:chgData name="Nahush Agrawal (CMP - Student)" userId="4995c723-37f9-4365-9a44-812dc4846509" providerId="ADAL" clId="{D60A2331-6C23-4BB9-A124-F9A4F135A486}" dt="2023-10-10T02:09:11.242" v="756" actId="26606"/>
          <ac:picMkLst>
            <pc:docMk/>
            <pc:sldMk cId="3485463123" sldId="271"/>
            <ac:picMk id="24" creationId="{41261B65-0122-79AD-C927-3F16DA9BE5CD}"/>
          </ac:picMkLst>
        </pc:picChg>
        <pc:picChg chg="add del">
          <ac:chgData name="Nahush Agrawal (CMP - Student)" userId="4995c723-37f9-4365-9a44-812dc4846509" providerId="ADAL" clId="{D60A2331-6C23-4BB9-A124-F9A4F135A486}" dt="2023-10-10T02:09:11.737" v="758" actId="26606"/>
          <ac:picMkLst>
            <pc:docMk/>
            <pc:sldMk cId="3485463123" sldId="271"/>
            <ac:picMk id="31" creationId="{07EEC655-75EA-7954-F0CC-80C39DF799D2}"/>
          </ac:picMkLst>
        </pc:picChg>
        <pc:picChg chg="add mod">
          <ac:chgData name="Nahush Agrawal (CMP - Student)" userId="4995c723-37f9-4365-9a44-812dc4846509" providerId="ADAL" clId="{D60A2331-6C23-4BB9-A124-F9A4F135A486}" dt="2023-10-10T02:10:39.599" v="761" actId="26606"/>
          <ac:picMkLst>
            <pc:docMk/>
            <pc:sldMk cId="3485463123" sldId="271"/>
            <ac:picMk id="34" creationId="{972D60F1-7C7C-540C-A751-0D2746296D6C}"/>
          </ac:picMkLst>
        </pc:picChg>
      </pc:sldChg>
      <pc:sldChg chg="addSp delSp modSp new mod setBg">
        <pc:chgData name="Nahush Agrawal (CMP - Student)" userId="4995c723-37f9-4365-9a44-812dc4846509" providerId="ADAL" clId="{D60A2331-6C23-4BB9-A124-F9A4F135A486}" dt="2023-10-10T02:13:02.201" v="779" actId="14100"/>
        <pc:sldMkLst>
          <pc:docMk/>
          <pc:sldMk cId="1173266829" sldId="272"/>
        </pc:sldMkLst>
        <pc:spChg chg="del">
          <ac:chgData name="Nahush Agrawal (CMP - Student)" userId="4995c723-37f9-4365-9a44-812dc4846509" providerId="ADAL" clId="{D60A2331-6C23-4BB9-A124-F9A4F135A486}" dt="2023-10-10T02:11:34.932" v="768" actId="478"/>
          <ac:spMkLst>
            <pc:docMk/>
            <pc:sldMk cId="1173266829" sldId="272"/>
            <ac:spMk id="2" creationId="{4BDC9EE0-F0BB-AE1D-71D1-F92F64FC50F3}"/>
          </ac:spMkLst>
        </pc:spChg>
        <pc:spChg chg="mod">
          <ac:chgData name="Nahush Agrawal (CMP - Student)" userId="4995c723-37f9-4365-9a44-812dc4846509" providerId="ADAL" clId="{D60A2331-6C23-4BB9-A124-F9A4F135A486}" dt="2023-10-10T02:13:02.201" v="779" actId="14100"/>
          <ac:spMkLst>
            <pc:docMk/>
            <pc:sldMk cId="1173266829" sldId="272"/>
            <ac:spMk id="3" creationId="{13BD60F2-0C58-3B88-5BF4-2850002B1149}"/>
          </ac:spMkLst>
        </pc:spChg>
        <pc:spChg chg="add del">
          <ac:chgData name="Nahush Agrawal (CMP - Student)" userId="4995c723-37f9-4365-9a44-812dc4846509" providerId="ADAL" clId="{D60A2331-6C23-4BB9-A124-F9A4F135A486}" dt="2023-10-10T02:12:29.576" v="772" actId="26606"/>
          <ac:spMkLst>
            <pc:docMk/>
            <pc:sldMk cId="1173266829" sldId="272"/>
            <ac:spMk id="8" creationId="{815925C2-A704-4D47-B1C1-3FCA52512EC1}"/>
          </ac:spMkLst>
        </pc:spChg>
        <pc:spChg chg="add del">
          <ac:chgData name="Nahush Agrawal (CMP - Student)" userId="4995c723-37f9-4365-9a44-812dc4846509" providerId="ADAL" clId="{D60A2331-6C23-4BB9-A124-F9A4F135A486}" dt="2023-10-10T02:12:14.316" v="770" actId="26606"/>
          <ac:spMkLst>
            <pc:docMk/>
            <pc:sldMk cId="1173266829" sldId="272"/>
            <ac:spMk id="9" creationId="{B210AC1D-4063-4C6E-9528-FA9C4C0C18E6}"/>
          </ac:spMkLst>
        </pc:spChg>
        <pc:spChg chg="add del">
          <ac:chgData name="Nahush Agrawal (CMP - Student)" userId="4995c723-37f9-4365-9a44-812dc4846509" providerId="ADAL" clId="{D60A2331-6C23-4BB9-A124-F9A4F135A486}" dt="2023-10-10T02:12:29.576" v="772" actId="26606"/>
          <ac:spMkLst>
            <pc:docMk/>
            <pc:sldMk cId="1173266829" sldId="272"/>
            <ac:spMk id="10" creationId="{01D4315C-C23C-4FD3-98DF-08C29E2292A8}"/>
          </ac:spMkLst>
        </pc:spChg>
        <pc:spChg chg="add del">
          <ac:chgData name="Nahush Agrawal (CMP - Student)" userId="4995c723-37f9-4365-9a44-812dc4846509" providerId="ADAL" clId="{D60A2331-6C23-4BB9-A124-F9A4F135A486}" dt="2023-10-10T02:12:14.316" v="770" actId="26606"/>
          <ac:spMkLst>
            <pc:docMk/>
            <pc:sldMk cId="1173266829" sldId="272"/>
            <ac:spMk id="11" creationId="{02F8C595-E68C-4306-AED8-DC7826A0A506}"/>
          </ac:spMkLst>
        </pc:spChg>
        <pc:spChg chg="add del">
          <ac:chgData name="Nahush Agrawal (CMP - Student)" userId="4995c723-37f9-4365-9a44-812dc4846509" providerId="ADAL" clId="{D60A2331-6C23-4BB9-A124-F9A4F135A486}" dt="2023-10-10T02:12:46.964" v="776" actId="26606"/>
          <ac:spMkLst>
            <pc:docMk/>
            <pc:sldMk cId="1173266829" sldId="272"/>
            <ac:spMk id="25" creationId="{B65C0385-5E30-4D2E-AF9F-4639659D34E9}"/>
          </ac:spMkLst>
        </pc:spChg>
        <pc:spChg chg="add del">
          <ac:chgData name="Nahush Agrawal (CMP - Student)" userId="4995c723-37f9-4365-9a44-812dc4846509" providerId="ADAL" clId="{D60A2331-6C23-4BB9-A124-F9A4F135A486}" dt="2023-10-10T02:12:46.964" v="776" actId="26606"/>
          <ac:spMkLst>
            <pc:docMk/>
            <pc:sldMk cId="1173266829" sldId="272"/>
            <ac:spMk id="27" creationId="{E335820B-3A29-42C5-AA8D-10ECA43CD985}"/>
          </ac:spMkLst>
        </pc:spChg>
        <pc:spChg chg="add del">
          <ac:chgData name="Nahush Agrawal (CMP - Student)" userId="4995c723-37f9-4365-9a44-812dc4846509" providerId="ADAL" clId="{D60A2331-6C23-4BB9-A124-F9A4F135A486}" dt="2023-10-10T02:12:58.268" v="778" actId="26606"/>
          <ac:spMkLst>
            <pc:docMk/>
            <pc:sldMk cId="1173266829" sldId="272"/>
            <ac:spMk id="32" creationId="{B210AC1D-4063-4C6E-9528-FA9C4C0C18E6}"/>
          </ac:spMkLst>
        </pc:spChg>
        <pc:spChg chg="add del">
          <ac:chgData name="Nahush Agrawal (CMP - Student)" userId="4995c723-37f9-4365-9a44-812dc4846509" providerId="ADAL" clId="{D60A2331-6C23-4BB9-A124-F9A4F135A486}" dt="2023-10-10T02:12:58.268" v="778" actId="26606"/>
          <ac:spMkLst>
            <pc:docMk/>
            <pc:sldMk cId="1173266829" sldId="272"/>
            <ac:spMk id="34" creationId="{02F8C595-E68C-4306-AED8-DC7826A0A506}"/>
          </ac:spMkLst>
        </pc:spChg>
        <pc:grpChg chg="add del">
          <ac:chgData name="Nahush Agrawal (CMP - Student)" userId="4995c723-37f9-4365-9a44-812dc4846509" providerId="ADAL" clId="{D60A2331-6C23-4BB9-A124-F9A4F135A486}" dt="2023-10-10T02:12:29.576" v="772" actId="26606"/>
          <ac:grpSpMkLst>
            <pc:docMk/>
            <pc:sldMk cId="1173266829" sldId="272"/>
            <ac:grpSpMk id="12" creationId="{5E6B47BC-43FD-4C91-8BFF-B41B99A8A39E}"/>
          </ac:grpSpMkLst>
        </pc:grpChg>
        <pc:grpChg chg="add del">
          <ac:chgData name="Nahush Agrawal (CMP - Student)" userId="4995c723-37f9-4365-9a44-812dc4846509" providerId="ADAL" clId="{D60A2331-6C23-4BB9-A124-F9A4F135A486}" dt="2023-10-10T02:12:29.576" v="772" actId="26606"/>
          <ac:grpSpMkLst>
            <pc:docMk/>
            <pc:sldMk cId="1173266829" sldId="272"/>
            <ac:grpSpMk id="16" creationId="{43F5E015-E085-4624-B431-B42414448684}"/>
          </ac:grpSpMkLst>
        </pc:grpChg>
        <pc:grpChg chg="add">
          <ac:chgData name="Nahush Agrawal (CMP - Student)" userId="4995c723-37f9-4365-9a44-812dc4846509" providerId="ADAL" clId="{D60A2331-6C23-4BB9-A124-F9A4F135A486}" dt="2023-10-10T02:12:58.268" v="778" actId="26606"/>
          <ac:grpSpMkLst>
            <pc:docMk/>
            <pc:sldMk cId="1173266829" sldId="272"/>
            <ac:grpSpMk id="39" creationId="{114ED94A-C85D-4CD3-4205-438D21CE6B38}"/>
          </ac:grpSpMkLst>
        </pc:grpChg>
        <pc:picChg chg="add del">
          <ac:chgData name="Nahush Agrawal (CMP - Student)" userId="4995c723-37f9-4365-9a44-812dc4846509" providerId="ADAL" clId="{D60A2331-6C23-4BB9-A124-F9A4F135A486}" dt="2023-10-10T02:12:14.316" v="770" actId="26606"/>
          <ac:picMkLst>
            <pc:docMk/>
            <pc:sldMk cId="1173266829" sldId="272"/>
            <ac:picMk id="5" creationId="{5043D03F-8E3A-7B4D-87CD-0E6ED813A440}"/>
          </ac:picMkLst>
        </pc:picChg>
        <pc:picChg chg="add mod ord">
          <ac:chgData name="Nahush Agrawal (CMP - Student)" userId="4995c723-37f9-4365-9a44-812dc4846509" providerId="ADAL" clId="{D60A2331-6C23-4BB9-A124-F9A4F135A486}" dt="2023-10-10T02:12:58.268" v="778" actId="26606"/>
          <ac:picMkLst>
            <pc:docMk/>
            <pc:sldMk cId="1173266829" sldId="272"/>
            <ac:picMk id="26" creationId="{AC59A9FC-2391-7778-E63E-7BF606847EBF}"/>
          </ac:picMkLst>
        </pc:picChg>
      </pc:sldChg>
      <pc:sldChg chg="new del">
        <pc:chgData name="Nahush Agrawal (CMP - Student)" userId="4995c723-37f9-4365-9a44-812dc4846509" providerId="ADAL" clId="{D60A2331-6C23-4BB9-A124-F9A4F135A486}" dt="2023-10-10T02:10:56.423" v="763" actId="2696"/>
        <pc:sldMkLst>
          <pc:docMk/>
          <pc:sldMk cId="3926168611" sldId="27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88A8B2-85B3-4A4C-A198-D56B3709EF4F}"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96DDE24-72CC-42BE-B685-7A0ED00B3CBC}">
      <dgm:prSet custT="1"/>
      <dgm:spPr/>
      <dgm:t>
        <a:bodyPr/>
        <a:lstStyle/>
        <a:p>
          <a:pPr>
            <a:lnSpc>
              <a:spcPct val="100000"/>
            </a:lnSpc>
          </a:pPr>
          <a:r>
            <a:rPr lang="en-US" sz="1800" dirty="0"/>
            <a:t>The study examines the impact of feature selection on machine learning model effectiveness. It employs performance metrics to assess model performance and monitors how they alter as a result of feature choices.</a:t>
          </a:r>
        </a:p>
      </dgm:t>
    </dgm:pt>
    <dgm:pt modelId="{F91C2764-0012-41B8-BF26-89E8738291DB}" type="parTrans" cxnId="{E4BD807E-AB9F-4B42-9313-C5CD8E65B22A}">
      <dgm:prSet/>
      <dgm:spPr/>
      <dgm:t>
        <a:bodyPr/>
        <a:lstStyle/>
        <a:p>
          <a:endParaRPr lang="en-US"/>
        </a:p>
      </dgm:t>
    </dgm:pt>
    <dgm:pt modelId="{B07F01B6-7FAB-4187-BEAA-7BAA9C982A6D}" type="sibTrans" cxnId="{E4BD807E-AB9F-4B42-9313-C5CD8E65B22A}">
      <dgm:prSet/>
      <dgm:spPr/>
      <dgm:t>
        <a:bodyPr/>
        <a:lstStyle/>
        <a:p>
          <a:pPr>
            <a:lnSpc>
              <a:spcPct val="100000"/>
            </a:lnSpc>
          </a:pPr>
          <a:endParaRPr lang="en-US"/>
        </a:p>
      </dgm:t>
    </dgm:pt>
    <dgm:pt modelId="{0AE23799-F76D-4BBC-BDB2-1459E4A8D9B7}">
      <dgm:prSet custT="1"/>
      <dgm:spPr/>
      <dgm:t>
        <a:bodyPr/>
        <a:lstStyle/>
        <a:p>
          <a:pPr>
            <a:lnSpc>
              <a:spcPct val="100000"/>
            </a:lnSpc>
          </a:pPr>
          <a:r>
            <a:rPr lang="en-US" sz="1600" dirty="0"/>
            <a:t>In order to enhance the performance of machine learning models, relevant features [Independent variable] from datasets are chosen</a:t>
          </a:r>
        </a:p>
        <a:p>
          <a:pPr>
            <a:lnSpc>
              <a:spcPct val="100000"/>
            </a:lnSpc>
          </a:pPr>
          <a:r>
            <a:rPr lang="en-US" sz="1600" dirty="0"/>
            <a:t> Using the Hybrid (Filter-Wrapper) and Wrapper approaches. </a:t>
          </a:r>
        </a:p>
        <a:p>
          <a:pPr>
            <a:lnSpc>
              <a:spcPct val="100000"/>
            </a:lnSpc>
          </a:pPr>
          <a:r>
            <a:rPr lang="en-US" sz="1600" dirty="0"/>
            <a:t>both approaches are used here and are applied to different datasets. After feature selection, the performance of models utilizing the chosen features against using all of the features is compared to assess how successful these strategies are. </a:t>
          </a:r>
        </a:p>
      </dgm:t>
    </dgm:pt>
    <dgm:pt modelId="{A79DD0FE-99E5-4688-A422-81A6291A1D2C}" type="parTrans" cxnId="{F5921BD8-A13C-4A1E-B5C6-D7DF07A83B65}">
      <dgm:prSet/>
      <dgm:spPr/>
      <dgm:t>
        <a:bodyPr/>
        <a:lstStyle/>
        <a:p>
          <a:endParaRPr lang="en-US"/>
        </a:p>
      </dgm:t>
    </dgm:pt>
    <dgm:pt modelId="{07466157-DEE4-4B7B-8F0E-8716FB41762C}" type="sibTrans" cxnId="{F5921BD8-A13C-4A1E-B5C6-D7DF07A83B65}">
      <dgm:prSet/>
      <dgm:spPr/>
      <dgm:t>
        <a:bodyPr/>
        <a:lstStyle/>
        <a:p>
          <a:endParaRPr lang="en-US"/>
        </a:p>
      </dgm:t>
    </dgm:pt>
    <dgm:pt modelId="{140AFB39-2F57-4271-B65D-E05F69412500}" type="pres">
      <dgm:prSet presAssocID="{B088A8B2-85B3-4A4C-A198-D56B3709EF4F}" presName="root" presStyleCnt="0">
        <dgm:presLayoutVars>
          <dgm:dir/>
          <dgm:resizeHandles val="exact"/>
        </dgm:presLayoutVars>
      </dgm:prSet>
      <dgm:spPr/>
    </dgm:pt>
    <dgm:pt modelId="{A6DBE4AA-5178-40FC-AB3E-C645B4357293}" type="pres">
      <dgm:prSet presAssocID="{B088A8B2-85B3-4A4C-A198-D56B3709EF4F}" presName="container" presStyleCnt="0">
        <dgm:presLayoutVars>
          <dgm:dir/>
          <dgm:resizeHandles val="exact"/>
        </dgm:presLayoutVars>
      </dgm:prSet>
      <dgm:spPr/>
    </dgm:pt>
    <dgm:pt modelId="{22F105AE-1535-485D-B694-E00792C79DEA}" type="pres">
      <dgm:prSet presAssocID="{F96DDE24-72CC-42BE-B685-7A0ED00B3CBC}" presName="compNode" presStyleCnt="0"/>
      <dgm:spPr/>
    </dgm:pt>
    <dgm:pt modelId="{1F437922-5441-44D4-BACA-8040D77D124F}" type="pres">
      <dgm:prSet presAssocID="{F96DDE24-72CC-42BE-B685-7A0ED00B3CBC}" presName="iconBgRect" presStyleLbl="bgShp" presStyleIdx="0" presStyleCnt="2"/>
      <dgm:spPr/>
    </dgm:pt>
    <dgm:pt modelId="{1019B58A-3D4D-48E3-9C8E-432C77B5069B}" type="pres">
      <dgm:prSet presAssocID="{F96DDE24-72CC-42BE-B685-7A0ED00B3C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803E243-8212-480B-8DE4-D4144EC65EB0}" type="pres">
      <dgm:prSet presAssocID="{F96DDE24-72CC-42BE-B685-7A0ED00B3CBC}" presName="spaceRect" presStyleCnt="0"/>
      <dgm:spPr/>
    </dgm:pt>
    <dgm:pt modelId="{98B39C97-1084-4FBD-9A5F-991B7C653ACD}" type="pres">
      <dgm:prSet presAssocID="{F96DDE24-72CC-42BE-B685-7A0ED00B3CBC}" presName="textRect" presStyleLbl="revTx" presStyleIdx="0" presStyleCnt="2">
        <dgm:presLayoutVars>
          <dgm:chMax val="1"/>
          <dgm:chPref val="1"/>
        </dgm:presLayoutVars>
      </dgm:prSet>
      <dgm:spPr/>
    </dgm:pt>
    <dgm:pt modelId="{065C6EC9-FC41-4587-BD1E-052AE398DE0D}" type="pres">
      <dgm:prSet presAssocID="{B07F01B6-7FAB-4187-BEAA-7BAA9C982A6D}" presName="sibTrans" presStyleLbl="sibTrans2D1" presStyleIdx="0" presStyleCnt="0"/>
      <dgm:spPr/>
    </dgm:pt>
    <dgm:pt modelId="{31B739AE-2A3E-427B-A782-F19E6D2251F1}" type="pres">
      <dgm:prSet presAssocID="{0AE23799-F76D-4BBC-BDB2-1459E4A8D9B7}" presName="compNode" presStyleCnt="0"/>
      <dgm:spPr/>
    </dgm:pt>
    <dgm:pt modelId="{5C51B823-ECA2-489F-A01B-95D081D9EBD3}" type="pres">
      <dgm:prSet presAssocID="{0AE23799-F76D-4BBC-BDB2-1459E4A8D9B7}" presName="iconBgRect" presStyleLbl="bgShp" presStyleIdx="1" presStyleCnt="2"/>
      <dgm:spPr/>
    </dgm:pt>
    <dgm:pt modelId="{D8EFC159-DDFE-4438-981D-29F8635C02FE}" type="pres">
      <dgm:prSet presAssocID="{0AE23799-F76D-4BBC-BDB2-1459E4A8D9B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B190E576-6FFB-4287-9C36-789DDEB04083}" type="pres">
      <dgm:prSet presAssocID="{0AE23799-F76D-4BBC-BDB2-1459E4A8D9B7}" presName="spaceRect" presStyleCnt="0"/>
      <dgm:spPr/>
    </dgm:pt>
    <dgm:pt modelId="{298539D2-6A81-4026-90F6-77F91B44021D}" type="pres">
      <dgm:prSet presAssocID="{0AE23799-F76D-4BBC-BDB2-1459E4A8D9B7}" presName="textRect" presStyleLbl="revTx" presStyleIdx="1" presStyleCnt="2">
        <dgm:presLayoutVars>
          <dgm:chMax val="1"/>
          <dgm:chPref val="1"/>
        </dgm:presLayoutVars>
      </dgm:prSet>
      <dgm:spPr/>
    </dgm:pt>
  </dgm:ptLst>
  <dgm:cxnLst>
    <dgm:cxn modelId="{98510D02-F7B4-4DBA-949B-11296E9E88CC}" type="presOf" srcId="{F96DDE24-72CC-42BE-B685-7A0ED00B3CBC}" destId="{98B39C97-1084-4FBD-9A5F-991B7C653ACD}" srcOrd="0" destOrd="0" presId="urn:microsoft.com/office/officeart/2018/2/layout/IconCircleList"/>
    <dgm:cxn modelId="{A4BB085F-1600-4313-AD40-AE99607332FD}" type="presOf" srcId="{B088A8B2-85B3-4A4C-A198-D56B3709EF4F}" destId="{140AFB39-2F57-4271-B65D-E05F69412500}" srcOrd="0" destOrd="0" presId="urn:microsoft.com/office/officeart/2018/2/layout/IconCircleList"/>
    <dgm:cxn modelId="{51423972-E1CA-415A-B832-A1E7566F262C}" type="presOf" srcId="{0AE23799-F76D-4BBC-BDB2-1459E4A8D9B7}" destId="{298539D2-6A81-4026-90F6-77F91B44021D}" srcOrd="0" destOrd="0" presId="urn:microsoft.com/office/officeart/2018/2/layout/IconCircleList"/>
    <dgm:cxn modelId="{E4BD807E-AB9F-4B42-9313-C5CD8E65B22A}" srcId="{B088A8B2-85B3-4A4C-A198-D56B3709EF4F}" destId="{F96DDE24-72CC-42BE-B685-7A0ED00B3CBC}" srcOrd="0" destOrd="0" parTransId="{F91C2764-0012-41B8-BF26-89E8738291DB}" sibTransId="{B07F01B6-7FAB-4187-BEAA-7BAA9C982A6D}"/>
    <dgm:cxn modelId="{F5921BD8-A13C-4A1E-B5C6-D7DF07A83B65}" srcId="{B088A8B2-85B3-4A4C-A198-D56B3709EF4F}" destId="{0AE23799-F76D-4BBC-BDB2-1459E4A8D9B7}" srcOrd="1" destOrd="0" parTransId="{A79DD0FE-99E5-4688-A422-81A6291A1D2C}" sibTransId="{07466157-DEE4-4B7B-8F0E-8716FB41762C}"/>
    <dgm:cxn modelId="{1C07C5F3-4257-4085-ADAF-3B8C5C6B19AB}" type="presOf" srcId="{B07F01B6-7FAB-4187-BEAA-7BAA9C982A6D}" destId="{065C6EC9-FC41-4587-BD1E-052AE398DE0D}" srcOrd="0" destOrd="0" presId="urn:microsoft.com/office/officeart/2018/2/layout/IconCircleList"/>
    <dgm:cxn modelId="{22AB157D-A6CC-400E-BDE6-50605E6CC509}" type="presParOf" srcId="{140AFB39-2F57-4271-B65D-E05F69412500}" destId="{A6DBE4AA-5178-40FC-AB3E-C645B4357293}" srcOrd="0" destOrd="0" presId="urn:microsoft.com/office/officeart/2018/2/layout/IconCircleList"/>
    <dgm:cxn modelId="{5D694F51-46A3-4CFC-ACF4-84348730E12A}" type="presParOf" srcId="{A6DBE4AA-5178-40FC-AB3E-C645B4357293}" destId="{22F105AE-1535-485D-B694-E00792C79DEA}" srcOrd="0" destOrd="0" presId="urn:microsoft.com/office/officeart/2018/2/layout/IconCircleList"/>
    <dgm:cxn modelId="{65D68112-8F65-47FF-B963-4572D8376F3E}" type="presParOf" srcId="{22F105AE-1535-485D-B694-E00792C79DEA}" destId="{1F437922-5441-44D4-BACA-8040D77D124F}" srcOrd="0" destOrd="0" presId="urn:microsoft.com/office/officeart/2018/2/layout/IconCircleList"/>
    <dgm:cxn modelId="{B17A03AD-28F2-40E6-B800-9B044D0B79B5}" type="presParOf" srcId="{22F105AE-1535-485D-B694-E00792C79DEA}" destId="{1019B58A-3D4D-48E3-9C8E-432C77B5069B}" srcOrd="1" destOrd="0" presId="urn:microsoft.com/office/officeart/2018/2/layout/IconCircleList"/>
    <dgm:cxn modelId="{36A691ED-71B1-477A-ABED-99DE091E5CDF}" type="presParOf" srcId="{22F105AE-1535-485D-B694-E00792C79DEA}" destId="{9803E243-8212-480B-8DE4-D4144EC65EB0}" srcOrd="2" destOrd="0" presId="urn:microsoft.com/office/officeart/2018/2/layout/IconCircleList"/>
    <dgm:cxn modelId="{6D3F996D-B0BA-4E13-BFF4-F5DAB3A7B91F}" type="presParOf" srcId="{22F105AE-1535-485D-B694-E00792C79DEA}" destId="{98B39C97-1084-4FBD-9A5F-991B7C653ACD}" srcOrd="3" destOrd="0" presId="urn:microsoft.com/office/officeart/2018/2/layout/IconCircleList"/>
    <dgm:cxn modelId="{80A0A2D6-EFC7-4F26-9504-E1572F9B1555}" type="presParOf" srcId="{A6DBE4AA-5178-40FC-AB3E-C645B4357293}" destId="{065C6EC9-FC41-4587-BD1E-052AE398DE0D}" srcOrd="1" destOrd="0" presId="urn:microsoft.com/office/officeart/2018/2/layout/IconCircleList"/>
    <dgm:cxn modelId="{F366B340-8293-4AE0-B7C7-DAB0E774A082}" type="presParOf" srcId="{A6DBE4AA-5178-40FC-AB3E-C645B4357293}" destId="{31B739AE-2A3E-427B-A782-F19E6D2251F1}" srcOrd="2" destOrd="0" presId="urn:microsoft.com/office/officeart/2018/2/layout/IconCircleList"/>
    <dgm:cxn modelId="{DAB7C1D3-4888-4272-8573-294647AC59B0}" type="presParOf" srcId="{31B739AE-2A3E-427B-A782-F19E6D2251F1}" destId="{5C51B823-ECA2-489F-A01B-95D081D9EBD3}" srcOrd="0" destOrd="0" presId="urn:microsoft.com/office/officeart/2018/2/layout/IconCircleList"/>
    <dgm:cxn modelId="{1AC80765-6678-445B-9A12-6E1EB7A37E10}" type="presParOf" srcId="{31B739AE-2A3E-427B-A782-F19E6D2251F1}" destId="{D8EFC159-DDFE-4438-981D-29F8635C02FE}" srcOrd="1" destOrd="0" presId="urn:microsoft.com/office/officeart/2018/2/layout/IconCircleList"/>
    <dgm:cxn modelId="{B4D5EBEE-3982-414B-825C-B6F9F8AB84FC}" type="presParOf" srcId="{31B739AE-2A3E-427B-A782-F19E6D2251F1}" destId="{B190E576-6FFB-4287-9C36-789DDEB04083}" srcOrd="2" destOrd="0" presId="urn:microsoft.com/office/officeart/2018/2/layout/IconCircleList"/>
    <dgm:cxn modelId="{16F36079-90AA-4DC6-9BF1-740FA5CA3EE9}" type="presParOf" srcId="{31B739AE-2A3E-427B-A782-F19E6D2251F1}" destId="{298539D2-6A81-4026-90F6-77F91B44021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1093F9-4526-4A17-87EB-361009789E0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1B77686-4C14-4D7B-8EBD-82B3D4B6338F}">
      <dgm:prSet/>
      <dgm:spPr/>
      <dgm:t>
        <a:bodyPr/>
        <a:lstStyle/>
        <a:p>
          <a:pPr>
            <a:lnSpc>
              <a:spcPct val="100000"/>
            </a:lnSpc>
          </a:pPr>
          <a:r>
            <a:rPr lang="en-US" b="1"/>
            <a:t>Improves Model Performance </a:t>
          </a:r>
          <a:r>
            <a:rPr lang="en-US"/>
            <a:t>:Models can improve their generalisation and accuracy by deleting unnecessary or superfluous features.</a:t>
          </a:r>
        </a:p>
      </dgm:t>
    </dgm:pt>
    <dgm:pt modelId="{F8B2D1D4-B664-4024-9904-E3A9F0E469AD}" type="parTrans" cxnId="{4ABAF66F-4C59-4104-A276-3C015A181BDC}">
      <dgm:prSet/>
      <dgm:spPr/>
      <dgm:t>
        <a:bodyPr/>
        <a:lstStyle/>
        <a:p>
          <a:endParaRPr lang="en-US"/>
        </a:p>
      </dgm:t>
    </dgm:pt>
    <dgm:pt modelId="{EE8B49C0-62F9-489B-9AA8-C3757213A84B}" type="sibTrans" cxnId="{4ABAF66F-4C59-4104-A276-3C015A181BDC}">
      <dgm:prSet/>
      <dgm:spPr/>
      <dgm:t>
        <a:bodyPr/>
        <a:lstStyle/>
        <a:p>
          <a:endParaRPr lang="en-US"/>
        </a:p>
      </dgm:t>
    </dgm:pt>
    <dgm:pt modelId="{D679E327-68C2-4DCD-84EF-D5B2102C3582}">
      <dgm:prSet/>
      <dgm:spPr/>
      <dgm:t>
        <a:bodyPr/>
        <a:lstStyle/>
        <a:p>
          <a:pPr>
            <a:lnSpc>
              <a:spcPct val="100000"/>
            </a:lnSpc>
          </a:pPr>
          <a:r>
            <a:rPr lang="en-US" b="1" dirty="0"/>
            <a:t>Reduces </a:t>
          </a:r>
          <a:r>
            <a:rPr lang="en-US" b="1" dirty="0" err="1"/>
            <a:t>Overfitting</a:t>
          </a:r>
          <a:r>
            <a:rPr lang="en-US" dirty="0" err="1"/>
            <a:t>:The</a:t>
          </a:r>
          <a:r>
            <a:rPr lang="en-US" dirty="0"/>
            <a:t> likelihood that the model will </a:t>
          </a:r>
          <a:r>
            <a:rPr lang="en-US" dirty="0" err="1"/>
            <a:t>memorise</a:t>
          </a:r>
          <a:r>
            <a:rPr lang="en-US" dirty="0"/>
            <a:t> the training data and struggle to </a:t>
          </a:r>
          <a:r>
            <a:rPr lang="en-US" dirty="0" err="1"/>
            <a:t>generalise</a:t>
          </a:r>
          <a:r>
            <a:rPr lang="en-US" dirty="0"/>
            <a:t> to new data is decreased by using only pertinent characteristics.</a:t>
          </a:r>
        </a:p>
      </dgm:t>
    </dgm:pt>
    <dgm:pt modelId="{B7A5C080-3B52-4FB3-B57A-735429624C09}" type="parTrans" cxnId="{1BBE1936-CB55-416B-AD0A-EAC11180348E}">
      <dgm:prSet/>
      <dgm:spPr/>
      <dgm:t>
        <a:bodyPr/>
        <a:lstStyle/>
        <a:p>
          <a:endParaRPr lang="en-US"/>
        </a:p>
      </dgm:t>
    </dgm:pt>
    <dgm:pt modelId="{0F30D9CC-CAB8-409B-8676-355FC15163DC}" type="sibTrans" cxnId="{1BBE1936-CB55-416B-AD0A-EAC11180348E}">
      <dgm:prSet/>
      <dgm:spPr/>
      <dgm:t>
        <a:bodyPr/>
        <a:lstStyle/>
        <a:p>
          <a:endParaRPr lang="en-US"/>
        </a:p>
      </dgm:t>
    </dgm:pt>
    <dgm:pt modelId="{B36861BA-37FB-4BAD-A1EC-645050B5889B}">
      <dgm:prSet/>
      <dgm:spPr/>
      <dgm:t>
        <a:bodyPr/>
        <a:lstStyle/>
        <a:p>
          <a:pPr>
            <a:lnSpc>
              <a:spcPct val="100000"/>
            </a:lnSpc>
          </a:pPr>
          <a:r>
            <a:rPr lang="en-US" b="1"/>
            <a:t>Enhances Model Interpretability</a:t>
          </a:r>
          <a:r>
            <a:rPr lang="en-US"/>
            <a:t>: In industries like healthcare or finance where interpretability is critical, a model with fewer elements is frequently easier to comprehend and interpret.</a:t>
          </a:r>
        </a:p>
      </dgm:t>
    </dgm:pt>
    <dgm:pt modelId="{8110A821-A887-4B86-9DF8-ABF0888AE679}" type="parTrans" cxnId="{602E923A-AAB0-45F8-9A17-C15F1E20A72D}">
      <dgm:prSet/>
      <dgm:spPr/>
      <dgm:t>
        <a:bodyPr/>
        <a:lstStyle/>
        <a:p>
          <a:endParaRPr lang="en-US"/>
        </a:p>
      </dgm:t>
    </dgm:pt>
    <dgm:pt modelId="{4A006331-DB46-4E1A-838C-20E678ACD812}" type="sibTrans" cxnId="{602E923A-AAB0-45F8-9A17-C15F1E20A72D}">
      <dgm:prSet/>
      <dgm:spPr/>
      <dgm:t>
        <a:bodyPr/>
        <a:lstStyle/>
        <a:p>
          <a:endParaRPr lang="en-US"/>
        </a:p>
      </dgm:t>
    </dgm:pt>
    <dgm:pt modelId="{BABC7266-9C88-4E8D-BA0B-A2F14A1154D8}">
      <dgm:prSet/>
      <dgm:spPr/>
      <dgm:t>
        <a:bodyPr/>
        <a:lstStyle/>
        <a:p>
          <a:pPr>
            <a:lnSpc>
              <a:spcPct val="100000"/>
            </a:lnSpc>
          </a:pPr>
          <a:r>
            <a:rPr lang="en-US" b="1"/>
            <a:t>Improves Data Quality</a:t>
          </a:r>
          <a:r>
            <a:rPr lang="en-US"/>
            <a:t>: By minimising noise and potential inaccuracies in the data, removing unnecessary characteristics can improve data quality.</a:t>
          </a:r>
        </a:p>
      </dgm:t>
    </dgm:pt>
    <dgm:pt modelId="{C0CC51DC-FB01-4441-86F4-E6473B75D176}" type="parTrans" cxnId="{CB3C4853-2489-414A-AF5D-220A4997E783}">
      <dgm:prSet/>
      <dgm:spPr/>
      <dgm:t>
        <a:bodyPr/>
        <a:lstStyle/>
        <a:p>
          <a:endParaRPr lang="en-US"/>
        </a:p>
      </dgm:t>
    </dgm:pt>
    <dgm:pt modelId="{3DA121F8-7801-4842-AC6E-F1FCB3536A09}" type="sibTrans" cxnId="{CB3C4853-2489-414A-AF5D-220A4997E783}">
      <dgm:prSet/>
      <dgm:spPr/>
      <dgm:t>
        <a:bodyPr/>
        <a:lstStyle/>
        <a:p>
          <a:endParaRPr lang="en-US"/>
        </a:p>
      </dgm:t>
    </dgm:pt>
    <dgm:pt modelId="{DD093D52-2DF2-4728-87CD-7032BF36A075}">
      <dgm:prSet/>
      <dgm:spPr/>
      <dgm:t>
        <a:bodyPr/>
        <a:lstStyle/>
        <a:p>
          <a:pPr>
            <a:lnSpc>
              <a:spcPct val="100000"/>
            </a:lnSpc>
          </a:pPr>
          <a:r>
            <a:rPr lang="en-US" b="1"/>
            <a:t>Eliminates Multicollinearity</a:t>
          </a:r>
          <a:r>
            <a:rPr lang="en-US"/>
            <a:t>: By deleting strongly associated characteristics, feature selection may make sure that each item offers new information.</a:t>
          </a:r>
        </a:p>
      </dgm:t>
    </dgm:pt>
    <dgm:pt modelId="{22376D22-D289-41B1-956E-4A6D2AD4FF10}" type="parTrans" cxnId="{EE8D1E9D-C93E-4BE1-8A4F-8779B2577513}">
      <dgm:prSet/>
      <dgm:spPr/>
      <dgm:t>
        <a:bodyPr/>
        <a:lstStyle/>
        <a:p>
          <a:endParaRPr lang="en-US"/>
        </a:p>
      </dgm:t>
    </dgm:pt>
    <dgm:pt modelId="{BFA29C97-2D8D-478F-8C25-A45027F46C81}" type="sibTrans" cxnId="{EE8D1E9D-C93E-4BE1-8A4F-8779B2577513}">
      <dgm:prSet/>
      <dgm:spPr/>
      <dgm:t>
        <a:bodyPr/>
        <a:lstStyle/>
        <a:p>
          <a:endParaRPr lang="en-US"/>
        </a:p>
      </dgm:t>
    </dgm:pt>
    <dgm:pt modelId="{C47B72F1-6FB2-4585-A6C7-5B33476375EC}" type="pres">
      <dgm:prSet presAssocID="{171093F9-4526-4A17-87EB-361009789E0A}" presName="root" presStyleCnt="0">
        <dgm:presLayoutVars>
          <dgm:dir/>
          <dgm:resizeHandles val="exact"/>
        </dgm:presLayoutVars>
      </dgm:prSet>
      <dgm:spPr/>
    </dgm:pt>
    <dgm:pt modelId="{DE6865E8-C973-40FF-93D7-5DC47F000A95}" type="pres">
      <dgm:prSet presAssocID="{41B77686-4C14-4D7B-8EBD-82B3D4B6338F}" presName="compNode" presStyleCnt="0"/>
      <dgm:spPr/>
    </dgm:pt>
    <dgm:pt modelId="{D9BD34E8-CE4B-4F91-AF68-BAF0B1964312}" type="pres">
      <dgm:prSet presAssocID="{41B77686-4C14-4D7B-8EBD-82B3D4B6338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llseye"/>
        </a:ext>
      </dgm:extLst>
    </dgm:pt>
    <dgm:pt modelId="{506DB999-D1D8-48C3-9955-1129E29ACA6D}" type="pres">
      <dgm:prSet presAssocID="{41B77686-4C14-4D7B-8EBD-82B3D4B6338F}" presName="spaceRect" presStyleCnt="0"/>
      <dgm:spPr/>
    </dgm:pt>
    <dgm:pt modelId="{A7FEC8E4-348D-49E0-BECF-BC70A844FC2E}" type="pres">
      <dgm:prSet presAssocID="{41B77686-4C14-4D7B-8EBD-82B3D4B6338F}" presName="textRect" presStyleLbl="revTx" presStyleIdx="0" presStyleCnt="5">
        <dgm:presLayoutVars>
          <dgm:chMax val="1"/>
          <dgm:chPref val="1"/>
        </dgm:presLayoutVars>
      </dgm:prSet>
      <dgm:spPr/>
    </dgm:pt>
    <dgm:pt modelId="{2DC2842B-3C9E-4ECE-9156-C458EE15BF86}" type="pres">
      <dgm:prSet presAssocID="{EE8B49C0-62F9-489B-9AA8-C3757213A84B}" presName="sibTrans" presStyleCnt="0"/>
      <dgm:spPr/>
    </dgm:pt>
    <dgm:pt modelId="{A0857EBD-9B07-47DE-ADF0-4335CA294772}" type="pres">
      <dgm:prSet presAssocID="{D679E327-68C2-4DCD-84EF-D5B2102C3582}" presName="compNode" presStyleCnt="0"/>
      <dgm:spPr/>
    </dgm:pt>
    <dgm:pt modelId="{6D0C0442-156F-4E7E-B4AE-493986026922}" type="pres">
      <dgm:prSet presAssocID="{D679E327-68C2-4DCD-84EF-D5B2102C358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D64DA9B6-1466-4EEF-8DF0-245FDFE88160}" type="pres">
      <dgm:prSet presAssocID="{D679E327-68C2-4DCD-84EF-D5B2102C3582}" presName="spaceRect" presStyleCnt="0"/>
      <dgm:spPr/>
    </dgm:pt>
    <dgm:pt modelId="{1C3A165F-0F4A-4ABD-A722-48711D7661AD}" type="pres">
      <dgm:prSet presAssocID="{D679E327-68C2-4DCD-84EF-D5B2102C3582}" presName="textRect" presStyleLbl="revTx" presStyleIdx="1" presStyleCnt="5">
        <dgm:presLayoutVars>
          <dgm:chMax val="1"/>
          <dgm:chPref val="1"/>
        </dgm:presLayoutVars>
      </dgm:prSet>
      <dgm:spPr/>
    </dgm:pt>
    <dgm:pt modelId="{3B1AC206-6F04-4BF3-9565-F30FF32B18B4}" type="pres">
      <dgm:prSet presAssocID="{0F30D9CC-CAB8-409B-8676-355FC15163DC}" presName="sibTrans" presStyleCnt="0"/>
      <dgm:spPr/>
    </dgm:pt>
    <dgm:pt modelId="{4C661BFB-0F81-4DA1-B1AA-1BAE29087D87}" type="pres">
      <dgm:prSet presAssocID="{B36861BA-37FB-4BAD-A1EC-645050B5889B}" presName="compNode" presStyleCnt="0"/>
      <dgm:spPr/>
    </dgm:pt>
    <dgm:pt modelId="{3B14BE45-6FBF-4DB6-8680-98DE00CEA7E3}" type="pres">
      <dgm:prSet presAssocID="{B36861BA-37FB-4BAD-A1EC-645050B5889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tor"/>
        </a:ext>
      </dgm:extLst>
    </dgm:pt>
    <dgm:pt modelId="{4E814040-C1D1-4267-83FB-C1DAA20C28A7}" type="pres">
      <dgm:prSet presAssocID="{B36861BA-37FB-4BAD-A1EC-645050B5889B}" presName="spaceRect" presStyleCnt="0"/>
      <dgm:spPr/>
    </dgm:pt>
    <dgm:pt modelId="{F1ACC1E8-DE02-4BC7-9ADC-B6FE4E5F8E9A}" type="pres">
      <dgm:prSet presAssocID="{B36861BA-37FB-4BAD-A1EC-645050B5889B}" presName="textRect" presStyleLbl="revTx" presStyleIdx="2" presStyleCnt="5">
        <dgm:presLayoutVars>
          <dgm:chMax val="1"/>
          <dgm:chPref val="1"/>
        </dgm:presLayoutVars>
      </dgm:prSet>
      <dgm:spPr/>
    </dgm:pt>
    <dgm:pt modelId="{AD656A05-5EF4-4ACC-9340-613F544B560A}" type="pres">
      <dgm:prSet presAssocID="{4A006331-DB46-4E1A-838C-20E678ACD812}" presName="sibTrans" presStyleCnt="0"/>
      <dgm:spPr/>
    </dgm:pt>
    <dgm:pt modelId="{9ED88F18-E11A-43CF-948C-6E7577E2B5F8}" type="pres">
      <dgm:prSet presAssocID="{BABC7266-9C88-4E8D-BA0B-A2F14A1154D8}" presName="compNode" presStyleCnt="0"/>
      <dgm:spPr/>
    </dgm:pt>
    <dgm:pt modelId="{3475E7BB-4F76-4C7A-9E5C-A5ADEE7E15B1}" type="pres">
      <dgm:prSet presAssocID="{BABC7266-9C88-4E8D-BA0B-A2F14A1154D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81612A1D-72D2-4429-A4F1-9B86983BA7D2}" type="pres">
      <dgm:prSet presAssocID="{BABC7266-9C88-4E8D-BA0B-A2F14A1154D8}" presName="spaceRect" presStyleCnt="0"/>
      <dgm:spPr/>
    </dgm:pt>
    <dgm:pt modelId="{3708710D-E679-44DD-8CAA-90311B078226}" type="pres">
      <dgm:prSet presAssocID="{BABC7266-9C88-4E8D-BA0B-A2F14A1154D8}" presName="textRect" presStyleLbl="revTx" presStyleIdx="3" presStyleCnt="5">
        <dgm:presLayoutVars>
          <dgm:chMax val="1"/>
          <dgm:chPref val="1"/>
        </dgm:presLayoutVars>
      </dgm:prSet>
      <dgm:spPr/>
    </dgm:pt>
    <dgm:pt modelId="{6008E8AA-A1FF-4FAC-ACCE-C1D41676F1E2}" type="pres">
      <dgm:prSet presAssocID="{3DA121F8-7801-4842-AC6E-F1FCB3536A09}" presName="sibTrans" presStyleCnt="0"/>
      <dgm:spPr/>
    </dgm:pt>
    <dgm:pt modelId="{79B88330-7EAB-4999-B19E-3EE28B5A206F}" type="pres">
      <dgm:prSet presAssocID="{DD093D52-2DF2-4728-87CD-7032BF36A075}" presName="compNode" presStyleCnt="0"/>
      <dgm:spPr/>
    </dgm:pt>
    <dgm:pt modelId="{F404752D-4433-4437-924A-CC247B863F1A}" type="pres">
      <dgm:prSet presAssocID="{DD093D52-2DF2-4728-87CD-7032BF36A07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Web Design"/>
        </a:ext>
      </dgm:extLst>
    </dgm:pt>
    <dgm:pt modelId="{DEDCB6BE-CA2E-4817-B510-45DF0D185F7B}" type="pres">
      <dgm:prSet presAssocID="{DD093D52-2DF2-4728-87CD-7032BF36A075}" presName="spaceRect" presStyleCnt="0"/>
      <dgm:spPr/>
    </dgm:pt>
    <dgm:pt modelId="{FD001E32-BDD4-4EC5-AFA4-3B3F40985715}" type="pres">
      <dgm:prSet presAssocID="{DD093D52-2DF2-4728-87CD-7032BF36A075}" presName="textRect" presStyleLbl="revTx" presStyleIdx="4" presStyleCnt="5">
        <dgm:presLayoutVars>
          <dgm:chMax val="1"/>
          <dgm:chPref val="1"/>
        </dgm:presLayoutVars>
      </dgm:prSet>
      <dgm:spPr/>
    </dgm:pt>
  </dgm:ptLst>
  <dgm:cxnLst>
    <dgm:cxn modelId="{DA124B08-AB14-4D34-996F-B8CF5D4CBD21}" type="presOf" srcId="{D679E327-68C2-4DCD-84EF-D5B2102C3582}" destId="{1C3A165F-0F4A-4ABD-A722-48711D7661AD}" srcOrd="0" destOrd="0" presId="urn:microsoft.com/office/officeart/2018/2/layout/IconLabelList"/>
    <dgm:cxn modelId="{1BBE1936-CB55-416B-AD0A-EAC11180348E}" srcId="{171093F9-4526-4A17-87EB-361009789E0A}" destId="{D679E327-68C2-4DCD-84EF-D5B2102C3582}" srcOrd="1" destOrd="0" parTransId="{B7A5C080-3B52-4FB3-B57A-735429624C09}" sibTransId="{0F30D9CC-CAB8-409B-8676-355FC15163DC}"/>
    <dgm:cxn modelId="{602E923A-AAB0-45F8-9A17-C15F1E20A72D}" srcId="{171093F9-4526-4A17-87EB-361009789E0A}" destId="{B36861BA-37FB-4BAD-A1EC-645050B5889B}" srcOrd="2" destOrd="0" parTransId="{8110A821-A887-4B86-9DF8-ABF0888AE679}" sibTransId="{4A006331-DB46-4E1A-838C-20E678ACD812}"/>
    <dgm:cxn modelId="{59E4743F-208D-4DD5-A7A9-967001A7C2B8}" type="presOf" srcId="{B36861BA-37FB-4BAD-A1EC-645050B5889B}" destId="{F1ACC1E8-DE02-4BC7-9ADC-B6FE4E5F8E9A}" srcOrd="0" destOrd="0" presId="urn:microsoft.com/office/officeart/2018/2/layout/IconLabelList"/>
    <dgm:cxn modelId="{4ABAF66F-4C59-4104-A276-3C015A181BDC}" srcId="{171093F9-4526-4A17-87EB-361009789E0A}" destId="{41B77686-4C14-4D7B-8EBD-82B3D4B6338F}" srcOrd="0" destOrd="0" parTransId="{F8B2D1D4-B664-4024-9904-E3A9F0E469AD}" sibTransId="{EE8B49C0-62F9-489B-9AA8-C3757213A84B}"/>
    <dgm:cxn modelId="{CB3C4853-2489-414A-AF5D-220A4997E783}" srcId="{171093F9-4526-4A17-87EB-361009789E0A}" destId="{BABC7266-9C88-4E8D-BA0B-A2F14A1154D8}" srcOrd="3" destOrd="0" parTransId="{C0CC51DC-FB01-4441-86F4-E6473B75D176}" sibTransId="{3DA121F8-7801-4842-AC6E-F1FCB3536A09}"/>
    <dgm:cxn modelId="{EE8D1E9D-C93E-4BE1-8A4F-8779B2577513}" srcId="{171093F9-4526-4A17-87EB-361009789E0A}" destId="{DD093D52-2DF2-4728-87CD-7032BF36A075}" srcOrd="4" destOrd="0" parTransId="{22376D22-D289-41B1-956E-4A6D2AD4FF10}" sibTransId="{BFA29C97-2D8D-478F-8C25-A45027F46C81}"/>
    <dgm:cxn modelId="{4AB069A6-73FE-4AE3-915B-B165942F373C}" type="presOf" srcId="{BABC7266-9C88-4E8D-BA0B-A2F14A1154D8}" destId="{3708710D-E679-44DD-8CAA-90311B078226}" srcOrd="0" destOrd="0" presId="urn:microsoft.com/office/officeart/2018/2/layout/IconLabelList"/>
    <dgm:cxn modelId="{19B320BF-0316-4E87-BE84-256941C1DB91}" type="presOf" srcId="{171093F9-4526-4A17-87EB-361009789E0A}" destId="{C47B72F1-6FB2-4585-A6C7-5B33476375EC}" srcOrd="0" destOrd="0" presId="urn:microsoft.com/office/officeart/2018/2/layout/IconLabelList"/>
    <dgm:cxn modelId="{7A194CC6-E993-4B12-A7C4-5298756CF78C}" type="presOf" srcId="{41B77686-4C14-4D7B-8EBD-82B3D4B6338F}" destId="{A7FEC8E4-348D-49E0-BECF-BC70A844FC2E}" srcOrd="0" destOrd="0" presId="urn:microsoft.com/office/officeart/2018/2/layout/IconLabelList"/>
    <dgm:cxn modelId="{3EA74DD0-60E3-41BA-9E79-CC4A120CA726}" type="presOf" srcId="{DD093D52-2DF2-4728-87CD-7032BF36A075}" destId="{FD001E32-BDD4-4EC5-AFA4-3B3F40985715}" srcOrd="0" destOrd="0" presId="urn:microsoft.com/office/officeart/2018/2/layout/IconLabelList"/>
    <dgm:cxn modelId="{AF445B3F-F427-48C2-97DD-513B3693C0CD}" type="presParOf" srcId="{C47B72F1-6FB2-4585-A6C7-5B33476375EC}" destId="{DE6865E8-C973-40FF-93D7-5DC47F000A95}" srcOrd="0" destOrd="0" presId="urn:microsoft.com/office/officeart/2018/2/layout/IconLabelList"/>
    <dgm:cxn modelId="{8D368CFB-D976-487C-ABC4-7918FA4FBDEE}" type="presParOf" srcId="{DE6865E8-C973-40FF-93D7-5DC47F000A95}" destId="{D9BD34E8-CE4B-4F91-AF68-BAF0B1964312}" srcOrd="0" destOrd="0" presId="urn:microsoft.com/office/officeart/2018/2/layout/IconLabelList"/>
    <dgm:cxn modelId="{FD750C72-D62A-4C0A-9A9A-8EF0AE61B37D}" type="presParOf" srcId="{DE6865E8-C973-40FF-93D7-5DC47F000A95}" destId="{506DB999-D1D8-48C3-9955-1129E29ACA6D}" srcOrd="1" destOrd="0" presId="urn:microsoft.com/office/officeart/2018/2/layout/IconLabelList"/>
    <dgm:cxn modelId="{FA236119-5341-429F-AF18-80D54D2076BD}" type="presParOf" srcId="{DE6865E8-C973-40FF-93D7-5DC47F000A95}" destId="{A7FEC8E4-348D-49E0-BECF-BC70A844FC2E}" srcOrd="2" destOrd="0" presId="urn:microsoft.com/office/officeart/2018/2/layout/IconLabelList"/>
    <dgm:cxn modelId="{233E90EA-CAAF-4EC4-A1C7-2B2961F27099}" type="presParOf" srcId="{C47B72F1-6FB2-4585-A6C7-5B33476375EC}" destId="{2DC2842B-3C9E-4ECE-9156-C458EE15BF86}" srcOrd="1" destOrd="0" presId="urn:microsoft.com/office/officeart/2018/2/layout/IconLabelList"/>
    <dgm:cxn modelId="{BC6B3820-2966-4266-8CB1-F811BCF386C4}" type="presParOf" srcId="{C47B72F1-6FB2-4585-A6C7-5B33476375EC}" destId="{A0857EBD-9B07-47DE-ADF0-4335CA294772}" srcOrd="2" destOrd="0" presId="urn:microsoft.com/office/officeart/2018/2/layout/IconLabelList"/>
    <dgm:cxn modelId="{9A3050BA-4BF0-42C2-8F7E-310A425E3B92}" type="presParOf" srcId="{A0857EBD-9B07-47DE-ADF0-4335CA294772}" destId="{6D0C0442-156F-4E7E-B4AE-493986026922}" srcOrd="0" destOrd="0" presId="urn:microsoft.com/office/officeart/2018/2/layout/IconLabelList"/>
    <dgm:cxn modelId="{64BD6242-E2F8-4311-96FD-CA7FE168DD98}" type="presParOf" srcId="{A0857EBD-9B07-47DE-ADF0-4335CA294772}" destId="{D64DA9B6-1466-4EEF-8DF0-245FDFE88160}" srcOrd="1" destOrd="0" presId="urn:microsoft.com/office/officeart/2018/2/layout/IconLabelList"/>
    <dgm:cxn modelId="{061DB348-BDAC-4245-BACD-A0084FBA681D}" type="presParOf" srcId="{A0857EBD-9B07-47DE-ADF0-4335CA294772}" destId="{1C3A165F-0F4A-4ABD-A722-48711D7661AD}" srcOrd="2" destOrd="0" presId="urn:microsoft.com/office/officeart/2018/2/layout/IconLabelList"/>
    <dgm:cxn modelId="{0EB3206C-AB8D-4102-A4AB-57C9C7840CAD}" type="presParOf" srcId="{C47B72F1-6FB2-4585-A6C7-5B33476375EC}" destId="{3B1AC206-6F04-4BF3-9565-F30FF32B18B4}" srcOrd="3" destOrd="0" presId="urn:microsoft.com/office/officeart/2018/2/layout/IconLabelList"/>
    <dgm:cxn modelId="{8D2E75F9-C20E-42B5-B73B-A842DC48FD5C}" type="presParOf" srcId="{C47B72F1-6FB2-4585-A6C7-5B33476375EC}" destId="{4C661BFB-0F81-4DA1-B1AA-1BAE29087D87}" srcOrd="4" destOrd="0" presId="urn:microsoft.com/office/officeart/2018/2/layout/IconLabelList"/>
    <dgm:cxn modelId="{9B6F3CA0-9383-43CC-9AAB-5C8C797F053B}" type="presParOf" srcId="{4C661BFB-0F81-4DA1-B1AA-1BAE29087D87}" destId="{3B14BE45-6FBF-4DB6-8680-98DE00CEA7E3}" srcOrd="0" destOrd="0" presId="urn:microsoft.com/office/officeart/2018/2/layout/IconLabelList"/>
    <dgm:cxn modelId="{3A81D3FB-D579-4784-8392-F52BFF24054D}" type="presParOf" srcId="{4C661BFB-0F81-4DA1-B1AA-1BAE29087D87}" destId="{4E814040-C1D1-4267-83FB-C1DAA20C28A7}" srcOrd="1" destOrd="0" presId="urn:microsoft.com/office/officeart/2018/2/layout/IconLabelList"/>
    <dgm:cxn modelId="{A1B5174F-C754-4B4F-8EA5-8A47D8DCFF33}" type="presParOf" srcId="{4C661BFB-0F81-4DA1-B1AA-1BAE29087D87}" destId="{F1ACC1E8-DE02-4BC7-9ADC-B6FE4E5F8E9A}" srcOrd="2" destOrd="0" presId="urn:microsoft.com/office/officeart/2018/2/layout/IconLabelList"/>
    <dgm:cxn modelId="{DC0F7B78-8AAE-485F-A909-A2613318E483}" type="presParOf" srcId="{C47B72F1-6FB2-4585-A6C7-5B33476375EC}" destId="{AD656A05-5EF4-4ACC-9340-613F544B560A}" srcOrd="5" destOrd="0" presId="urn:microsoft.com/office/officeart/2018/2/layout/IconLabelList"/>
    <dgm:cxn modelId="{6E55741B-A5DD-4906-A680-A208CCF66CBE}" type="presParOf" srcId="{C47B72F1-6FB2-4585-A6C7-5B33476375EC}" destId="{9ED88F18-E11A-43CF-948C-6E7577E2B5F8}" srcOrd="6" destOrd="0" presId="urn:microsoft.com/office/officeart/2018/2/layout/IconLabelList"/>
    <dgm:cxn modelId="{958B29FE-0A8C-4C2A-8454-972813180733}" type="presParOf" srcId="{9ED88F18-E11A-43CF-948C-6E7577E2B5F8}" destId="{3475E7BB-4F76-4C7A-9E5C-A5ADEE7E15B1}" srcOrd="0" destOrd="0" presId="urn:microsoft.com/office/officeart/2018/2/layout/IconLabelList"/>
    <dgm:cxn modelId="{A4E8BD7B-F07F-4A17-A908-C304DEDCAD12}" type="presParOf" srcId="{9ED88F18-E11A-43CF-948C-6E7577E2B5F8}" destId="{81612A1D-72D2-4429-A4F1-9B86983BA7D2}" srcOrd="1" destOrd="0" presId="urn:microsoft.com/office/officeart/2018/2/layout/IconLabelList"/>
    <dgm:cxn modelId="{A1389C7D-18FA-4744-9847-399143B7F716}" type="presParOf" srcId="{9ED88F18-E11A-43CF-948C-6E7577E2B5F8}" destId="{3708710D-E679-44DD-8CAA-90311B078226}" srcOrd="2" destOrd="0" presId="urn:microsoft.com/office/officeart/2018/2/layout/IconLabelList"/>
    <dgm:cxn modelId="{6073F56F-3302-4E6F-9832-B0B586BA9A86}" type="presParOf" srcId="{C47B72F1-6FB2-4585-A6C7-5B33476375EC}" destId="{6008E8AA-A1FF-4FAC-ACCE-C1D41676F1E2}" srcOrd="7" destOrd="0" presId="urn:microsoft.com/office/officeart/2018/2/layout/IconLabelList"/>
    <dgm:cxn modelId="{37CABE71-E514-46B2-8328-DA3756329E26}" type="presParOf" srcId="{C47B72F1-6FB2-4585-A6C7-5B33476375EC}" destId="{79B88330-7EAB-4999-B19E-3EE28B5A206F}" srcOrd="8" destOrd="0" presId="urn:microsoft.com/office/officeart/2018/2/layout/IconLabelList"/>
    <dgm:cxn modelId="{FD242325-9705-4C7C-8125-BAD598DC369A}" type="presParOf" srcId="{79B88330-7EAB-4999-B19E-3EE28B5A206F}" destId="{F404752D-4433-4437-924A-CC247B863F1A}" srcOrd="0" destOrd="0" presId="urn:microsoft.com/office/officeart/2018/2/layout/IconLabelList"/>
    <dgm:cxn modelId="{C2EB3E02-A9A5-49F7-A0DA-E0A8A80FE6CA}" type="presParOf" srcId="{79B88330-7EAB-4999-B19E-3EE28B5A206F}" destId="{DEDCB6BE-CA2E-4817-B510-45DF0D185F7B}" srcOrd="1" destOrd="0" presId="urn:microsoft.com/office/officeart/2018/2/layout/IconLabelList"/>
    <dgm:cxn modelId="{3B46B6C2-2327-468F-92C9-9835B9EF649F}" type="presParOf" srcId="{79B88330-7EAB-4999-B19E-3EE28B5A206F}" destId="{FD001E32-BDD4-4EC5-AFA4-3B3F4098571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E47A6C-63B0-4D46-BBE4-93DCD6A9C787}" type="doc">
      <dgm:prSet loTypeId="urn:microsoft.com/office/officeart/2008/layout/LinedList" loCatId="list" qsTypeId="urn:microsoft.com/office/officeart/2005/8/quickstyle/simple4" qsCatId="simple" csTypeId="urn:microsoft.com/office/officeart/2005/8/colors/colorful5" csCatId="colorful" phldr="1"/>
      <dgm:spPr/>
      <dgm:t>
        <a:bodyPr/>
        <a:lstStyle/>
        <a:p>
          <a:endParaRPr lang="en-US"/>
        </a:p>
      </dgm:t>
    </dgm:pt>
    <dgm:pt modelId="{A87FC0E3-EA55-49A0-8A3B-39211D52A0CB}">
      <dgm:prSet/>
      <dgm:spPr/>
      <dgm:t>
        <a:bodyPr/>
        <a:lstStyle/>
        <a:p>
          <a:r>
            <a:rPr lang="en-IN"/>
            <a:t>Adding more features doesn’t improve model performance.</a:t>
          </a:r>
          <a:endParaRPr lang="en-US"/>
        </a:p>
      </dgm:t>
    </dgm:pt>
    <dgm:pt modelId="{8C97E5B7-D7CD-436A-A26B-050E4A3BEC2B}" type="parTrans" cxnId="{F5F4F273-3E3C-4FCD-BD4B-410BCF277A8E}">
      <dgm:prSet/>
      <dgm:spPr/>
      <dgm:t>
        <a:bodyPr/>
        <a:lstStyle/>
        <a:p>
          <a:endParaRPr lang="en-US"/>
        </a:p>
      </dgm:t>
    </dgm:pt>
    <dgm:pt modelId="{E608AA0A-7143-44F5-9885-37A1C9649677}" type="sibTrans" cxnId="{F5F4F273-3E3C-4FCD-BD4B-410BCF277A8E}">
      <dgm:prSet/>
      <dgm:spPr/>
      <dgm:t>
        <a:bodyPr/>
        <a:lstStyle/>
        <a:p>
          <a:endParaRPr lang="en-US"/>
        </a:p>
      </dgm:t>
    </dgm:pt>
    <dgm:pt modelId="{381B2960-044D-4A95-A01E-0CADBDF8D13D}">
      <dgm:prSet/>
      <dgm:spPr/>
      <dgm:t>
        <a:bodyPr/>
        <a:lstStyle/>
        <a:p>
          <a:r>
            <a:rPr lang="en-IN"/>
            <a:t>Some features become relevant when combined with others.</a:t>
          </a:r>
          <a:endParaRPr lang="en-US"/>
        </a:p>
      </dgm:t>
    </dgm:pt>
    <dgm:pt modelId="{01E7600C-05E2-479E-8C40-A011B5F7682A}" type="parTrans" cxnId="{52A50568-8B30-4C18-9BDD-1E26D583FAB5}">
      <dgm:prSet/>
      <dgm:spPr/>
      <dgm:t>
        <a:bodyPr/>
        <a:lstStyle/>
        <a:p>
          <a:endParaRPr lang="en-US"/>
        </a:p>
      </dgm:t>
    </dgm:pt>
    <dgm:pt modelId="{EB27C104-C520-4E3D-BCF2-703DB574EBD7}" type="sibTrans" cxnId="{52A50568-8B30-4C18-9BDD-1E26D583FAB5}">
      <dgm:prSet/>
      <dgm:spPr/>
      <dgm:t>
        <a:bodyPr/>
        <a:lstStyle/>
        <a:p>
          <a:endParaRPr lang="en-US"/>
        </a:p>
      </dgm:t>
    </dgm:pt>
    <dgm:pt modelId="{69AE30CE-300F-495E-A1A0-3E1CFE7266D3}">
      <dgm:prSet/>
      <dgm:spPr/>
      <dgm:t>
        <a:bodyPr/>
        <a:lstStyle/>
        <a:p>
          <a:r>
            <a:rPr lang="en-IN"/>
            <a:t>For better feature selection domain knowledge is very important.</a:t>
          </a:r>
          <a:endParaRPr lang="en-US"/>
        </a:p>
      </dgm:t>
    </dgm:pt>
    <dgm:pt modelId="{118DA796-0E67-4484-B932-74C308846493}" type="parTrans" cxnId="{200B8E4F-6C98-4398-BE46-5DAA34D96A44}">
      <dgm:prSet/>
      <dgm:spPr/>
      <dgm:t>
        <a:bodyPr/>
        <a:lstStyle/>
        <a:p>
          <a:endParaRPr lang="en-US"/>
        </a:p>
      </dgm:t>
    </dgm:pt>
    <dgm:pt modelId="{835C69CF-91CB-4A1E-8DFB-832F229B8027}" type="sibTrans" cxnId="{200B8E4F-6C98-4398-BE46-5DAA34D96A44}">
      <dgm:prSet/>
      <dgm:spPr/>
      <dgm:t>
        <a:bodyPr/>
        <a:lstStyle/>
        <a:p>
          <a:endParaRPr lang="en-US"/>
        </a:p>
      </dgm:t>
    </dgm:pt>
    <dgm:pt modelId="{91D6B058-51A6-4335-85AE-B56AB33FF9A7}">
      <dgm:prSet/>
      <dgm:spPr/>
      <dgm:t>
        <a:bodyPr/>
        <a:lstStyle/>
        <a:p>
          <a:r>
            <a:rPr lang="en-IN" dirty="0"/>
            <a:t>In some scenarios there is non linear relationship between dependent and independent variables generally tree models or kernel model can be helpful . </a:t>
          </a:r>
          <a:endParaRPr lang="en-US" dirty="0"/>
        </a:p>
      </dgm:t>
    </dgm:pt>
    <dgm:pt modelId="{E788099D-8F15-46E5-A735-FE045492E4B5}" type="parTrans" cxnId="{C8F8F95C-D028-42DD-B98E-254C6AB923B3}">
      <dgm:prSet/>
      <dgm:spPr/>
      <dgm:t>
        <a:bodyPr/>
        <a:lstStyle/>
        <a:p>
          <a:endParaRPr lang="en-US"/>
        </a:p>
      </dgm:t>
    </dgm:pt>
    <dgm:pt modelId="{D023133B-904F-450F-BD94-DE76320B6752}" type="sibTrans" cxnId="{C8F8F95C-D028-42DD-B98E-254C6AB923B3}">
      <dgm:prSet/>
      <dgm:spPr/>
      <dgm:t>
        <a:bodyPr/>
        <a:lstStyle/>
        <a:p>
          <a:endParaRPr lang="en-US"/>
        </a:p>
      </dgm:t>
    </dgm:pt>
    <dgm:pt modelId="{414BFB36-959F-4257-A260-03D1D480AEDE}" type="pres">
      <dgm:prSet presAssocID="{83E47A6C-63B0-4D46-BBE4-93DCD6A9C787}" presName="vert0" presStyleCnt="0">
        <dgm:presLayoutVars>
          <dgm:dir/>
          <dgm:animOne val="branch"/>
          <dgm:animLvl val="lvl"/>
        </dgm:presLayoutVars>
      </dgm:prSet>
      <dgm:spPr/>
    </dgm:pt>
    <dgm:pt modelId="{1863D03D-0DD3-4F7C-80B6-767C3FE378A5}" type="pres">
      <dgm:prSet presAssocID="{A87FC0E3-EA55-49A0-8A3B-39211D52A0CB}" presName="thickLine" presStyleLbl="alignNode1" presStyleIdx="0" presStyleCnt="4"/>
      <dgm:spPr/>
    </dgm:pt>
    <dgm:pt modelId="{90CCCF2D-12FD-4918-82DD-AEB6E6A9A055}" type="pres">
      <dgm:prSet presAssocID="{A87FC0E3-EA55-49A0-8A3B-39211D52A0CB}" presName="horz1" presStyleCnt="0"/>
      <dgm:spPr/>
    </dgm:pt>
    <dgm:pt modelId="{788C35EA-A4D2-44AC-8DED-49ADF95D1298}" type="pres">
      <dgm:prSet presAssocID="{A87FC0E3-EA55-49A0-8A3B-39211D52A0CB}" presName="tx1" presStyleLbl="revTx" presStyleIdx="0" presStyleCnt="4"/>
      <dgm:spPr/>
    </dgm:pt>
    <dgm:pt modelId="{683663EF-C1BA-463C-A307-DAB422C6C713}" type="pres">
      <dgm:prSet presAssocID="{A87FC0E3-EA55-49A0-8A3B-39211D52A0CB}" presName="vert1" presStyleCnt="0"/>
      <dgm:spPr/>
    </dgm:pt>
    <dgm:pt modelId="{AB2F9E10-A79C-43CB-A267-65A55F56EE7E}" type="pres">
      <dgm:prSet presAssocID="{381B2960-044D-4A95-A01E-0CADBDF8D13D}" presName="thickLine" presStyleLbl="alignNode1" presStyleIdx="1" presStyleCnt="4"/>
      <dgm:spPr/>
    </dgm:pt>
    <dgm:pt modelId="{8FB7AAC9-CF98-4E9D-9813-B5D3D4D04940}" type="pres">
      <dgm:prSet presAssocID="{381B2960-044D-4A95-A01E-0CADBDF8D13D}" presName="horz1" presStyleCnt="0"/>
      <dgm:spPr/>
    </dgm:pt>
    <dgm:pt modelId="{50B67756-ECB9-40CD-9612-2292397069AE}" type="pres">
      <dgm:prSet presAssocID="{381B2960-044D-4A95-A01E-0CADBDF8D13D}" presName="tx1" presStyleLbl="revTx" presStyleIdx="1" presStyleCnt="4"/>
      <dgm:spPr/>
    </dgm:pt>
    <dgm:pt modelId="{A0296175-D8F6-4521-87A4-8CF4498807E8}" type="pres">
      <dgm:prSet presAssocID="{381B2960-044D-4A95-A01E-0CADBDF8D13D}" presName="vert1" presStyleCnt="0"/>
      <dgm:spPr/>
    </dgm:pt>
    <dgm:pt modelId="{BADA5BCE-623D-4B4E-BB82-A92261EA57D4}" type="pres">
      <dgm:prSet presAssocID="{69AE30CE-300F-495E-A1A0-3E1CFE7266D3}" presName="thickLine" presStyleLbl="alignNode1" presStyleIdx="2" presStyleCnt="4"/>
      <dgm:spPr/>
    </dgm:pt>
    <dgm:pt modelId="{19AAECB0-6E24-4567-8317-52E24DDE9D3B}" type="pres">
      <dgm:prSet presAssocID="{69AE30CE-300F-495E-A1A0-3E1CFE7266D3}" presName="horz1" presStyleCnt="0"/>
      <dgm:spPr/>
    </dgm:pt>
    <dgm:pt modelId="{FC41173D-6DB1-4A97-A9F9-54D1580BD9F7}" type="pres">
      <dgm:prSet presAssocID="{69AE30CE-300F-495E-A1A0-3E1CFE7266D3}" presName="tx1" presStyleLbl="revTx" presStyleIdx="2" presStyleCnt="4"/>
      <dgm:spPr/>
    </dgm:pt>
    <dgm:pt modelId="{F9D76AFC-499B-47FE-937C-C92EB9AC36E6}" type="pres">
      <dgm:prSet presAssocID="{69AE30CE-300F-495E-A1A0-3E1CFE7266D3}" presName="vert1" presStyleCnt="0"/>
      <dgm:spPr/>
    </dgm:pt>
    <dgm:pt modelId="{5A7D2F80-FC7E-49A0-AE2F-9E2DD443FA4A}" type="pres">
      <dgm:prSet presAssocID="{91D6B058-51A6-4335-85AE-B56AB33FF9A7}" presName="thickLine" presStyleLbl="alignNode1" presStyleIdx="3" presStyleCnt="4"/>
      <dgm:spPr/>
    </dgm:pt>
    <dgm:pt modelId="{FB93A4B3-31B2-44AA-98A7-00BE1D6A3D94}" type="pres">
      <dgm:prSet presAssocID="{91D6B058-51A6-4335-85AE-B56AB33FF9A7}" presName="horz1" presStyleCnt="0"/>
      <dgm:spPr/>
    </dgm:pt>
    <dgm:pt modelId="{AD0E1E2A-745B-478A-9455-E7EA29BD0D2B}" type="pres">
      <dgm:prSet presAssocID="{91D6B058-51A6-4335-85AE-B56AB33FF9A7}" presName="tx1" presStyleLbl="revTx" presStyleIdx="3" presStyleCnt="4"/>
      <dgm:spPr/>
    </dgm:pt>
    <dgm:pt modelId="{BC0C112D-DD30-4D8C-ACE2-D8D0591C247E}" type="pres">
      <dgm:prSet presAssocID="{91D6B058-51A6-4335-85AE-B56AB33FF9A7}" presName="vert1" presStyleCnt="0"/>
      <dgm:spPr/>
    </dgm:pt>
  </dgm:ptLst>
  <dgm:cxnLst>
    <dgm:cxn modelId="{8CC0FA07-1201-4733-8193-DD8CA0FA4E1F}" type="presOf" srcId="{91D6B058-51A6-4335-85AE-B56AB33FF9A7}" destId="{AD0E1E2A-745B-478A-9455-E7EA29BD0D2B}" srcOrd="0" destOrd="0" presId="urn:microsoft.com/office/officeart/2008/layout/LinedList"/>
    <dgm:cxn modelId="{CD30E440-78C3-4D77-A59E-1FDA99B01C14}" type="presOf" srcId="{A87FC0E3-EA55-49A0-8A3B-39211D52A0CB}" destId="{788C35EA-A4D2-44AC-8DED-49ADF95D1298}" srcOrd="0" destOrd="0" presId="urn:microsoft.com/office/officeart/2008/layout/LinedList"/>
    <dgm:cxn modelId="{C8F8F95C-D028-42DD-B98E-254C6AB923B3}" srcId="{83E47A6C-63B0-4D46-BBE4-93DCD6A9C787}" destId="{91D6B058-51A6-4335-85AE-B56AB33FF9A7}" srcOrd="3" destOrd="0" parTransId="{E788099D-8F15-46E5-A735-FE045492E4B5}" sibTransId="{D023133B-904F-450F-BD94-DE76320B6752}"/>
    <dgm:cxn modelId="{52A50568-8B30-4C18-9BDD-1E26D583FAB5}" srcId="{83E47A6C-63B0-4D46-BBE4-93DCD6A9C787}" destId="{381B2960-044D-4A95-A01E-0CADBDF8D13D}" srcOrd="1" destOrd="0" parTransId="{01E7600C-05E2-479E-8C40-A011B5F7682A}" sibTransId="{EB27C104-C520-4E3D-BCF2-703DB574EBD7}"/>
    <dgm:cxn modelId="{200B8E4F-6C98-4398-BE46-5DAA34D96A44}" srcId="{83E47A6C-63B0-4D46-BBE4-93DCD6A9C787}" destId="{69AE30CE-300F-495E-A1A0-3E1CFE7266D3}" srcOrd="2" destOrd="0" parTransId="{118DA796-0E67-4484-B932-74C308846493}" sibTransId="{835C69CF-91CB-4A1E-8DFB-832F229B8027}"/>
    <dgm:cxn modelId="{F5F4F273-3E3C-4FCD-BD4B-410BCF277A8E}" srcId="{83E47A6C-63B0-4D46-BBE4-93DCD6A9C787}" destId="{A87FC0E3-EA55-49A0-8A3B-39211D52A0CB}" srcOrd="0" destOrd="0" parTransId="{8C97E5B7-D7CD-436A-A26B-050E4A3BEC2B}" sibTransId="{E608AA0A-7143-44F5-9885-37A1C9649677}"/>
    <dgm:cxn modelId="{9DEDD255-B21F-408E-A210-474E18FBC458}" type="presOf" srcId="{83E47A6C-63B0-4D46-BBE4-93DCD6A9C787}" destId="{414BFB36-959F-4257-A260-03D1D480AEDE}" srcOrd="0" destOrd="0" presId="urn:microsoft.com/office/officeart/2008/layout/LinedList"/>
    <dgm:cxn modelId="{3714169E-E9F6-454F-A3EA-90D0E516D56E}" type="presOf" srcId="{381B2960-044D-4A95-A01E-0CADBDF8D13D}" destId="{50B67756-ECB9-40CD-9612-2292397069AE}" srcOrd="0" destOrd="0" presId="urn:microsoft.com/office/officeart/2008/layout/LinedList"/>
    <dgm:cxn modelId="{5895F8AB-AD37-4FD1-BFC6-FE3082AF02FD}" type="presOf" srcId="{69AE30CE-300F-495E-A1A0-3E1CFE7266D3}" destId="{FC41173D-6DB1-4A97-A9F9-54D1580BD9F7}" srcOrd="0" destOrd="0" presId="urn:microsoft.com/office/officeart/2008/layout/LinedList"/>
    <dgm:cxn modelId="{1FB080B5-9DA9-47FB-A758-0FF0BC29E388}" type="presParOf" srcId="{414BFB36-959F-4257-A260-03D1D480AEDE}" destId="{1863D03D-0DD3-4F7C-80B6-767C3FE378A5}" srcOrd="0" destOrd="0" presId="urn:microsoft.com/office/officeart/2008/layout/LinedList"/>
    <dgm:cxn modelId="{CFB4B38C-4F31-4E4C-9FA8-252BB9A9E0B9}" type="presParOf" srcId="{414BFB36-959F-4257-A260-03D1D480AEDE}" destId="{90CCCF2D-12FD-4918-82DD-AEB6E6A9A055}" srcOrd="1" destOrd="0" presId="urn:microsoft.com/office/officeart/2008/layout/LinedList"/>
    <dgm:cxn modelId="{0C06C795-EDCE-4930-A2CC-7E0B13EDF8EA}" type="presParOf" srcId="{90CCCF2D-12FD-4918-82DD-AEB6E6A9A055}" destId="{788C35EA-A4D2-44AC-8DED-49ADF95D1298}" srcOrd="0" destOrd="0" presId="urn:microsoft.com/office/officeart/2008/layout/LinedList"/>
    <dgm:cxn modelId="{FF0F40DC-C9E5-4D54-A7F2-6F4849E60478}" type="presParOf" srcId="{90CCCF2D-12FD-4918-82DD-AEB6E6A9A055}" destId="{683663EF-C1BA-463C-A307-DAB422C6C713}" srcOrd="1" destOrd="0" presId="urn:microsoft.com/office/officeart/2008/layout/LinedList"/>
    <dgm:cxn modelId="{C8619EEB-72B3-4B06-BCEF-EC96A6B3DDE8}" type="presParOf" srcId="{414BFB36-959F-4257-A260-03D1D480AEDE}" destId="{AB2F9E10-A79C-43CB-A267-65A55F56EE7E}" srcOrd="2" destOrd="0" presId="urn:microsoft.com/office/officeart/2008/layout/LinedList"/>
    <dgm:cxn modelId="{CD6C3E33-EED4-40FE-8A5B-E470A65FB4DA}" type="presParOf" srcId="{414BFB36-959F-4257-A260-03D1D480AEDE}" destId="{8FB7AAC9-CF98-4E9D-9813-B5D3D4D04940}" srcOrd="3" destOrd="0" presId="urn:microsoft.com/office/officeart/2008/layout/LinedList"/>
    <dgm:cxn modelId="{498387C8-F713-4511-9157-13C9A1EE3F0F}" type="presParOf" srcId="{8FB7AAC9-CF98-4E9D-9813-B5D3D4D04940}" destId="{50B67756-ECB9-40CD-9612-2292397069AE}" srcOrd="0" destOrd="0" presId="urn:microsoft.com/office/officeart/2008/layout/LinedList"/>
    <dgm:cxn modelId="{053978D4-1080-4B88-87DD-4749985ABAA5}" type="presParOf" srcId="{8FB7AAC9-CF98-4E9D-9813-B5D3D4D04940}" destId="{A0296175-D8F6-4521-87A4-8CF4498807E8}" srcOrd="1" destOrd="0" presId="urn:microsoft.com/office/officeart/2008/layout/LinedList"/>
    <dgm:cxn modelId="{EBB4BB85-41DB-4D4E-9030-AD31E7922E3C}" type="presParOf" srcId="{414BFB36-959F-4257-A260-03D1D480AEDE}" destId="{BADA5BCE-623D-4B4E-BB82-A92261EA57D4}" srcOrd="4" destOrd="0" presId="urn:microsoft.com/office/officeart/2008/layout/LinedList"/>
    <dgm:cxn modelId="{3A69962A-214E-4776-916E-1AC8DFF73F0E}" type="presParOf" srcId="{414BFB36-959F-4257-A260-03D1D480AEDE}" destId="{19AAECB0-6E24-4567-8317-52E24DDE9D3B}" srcOrd="5" destOrd="0" presId="urn:microsoft.com/office/officeart/2008/layout/LinedList"/>
    <dgm:cxn modelId="{0FA9E2EB-53DF-4B19-9757-21F71F28149F}" type="presParOf" srcId="{19AAECB0-6E24-4567-8317-52E24DDE9D3B}" destId="{FC41173D-6DB1-4A97-A9F9-54D1580BD9F7}" srcOrd="0" destOrd="0" presId="urn:microsoft.com/office/officeart/2008/layout/LinedList"/>
    <dgm:cxn modelId="{86378DEB-BB71-4EF9-91FF-53135E1A2286}" type="presParOf" srcId="{19AAECB0-6E24-4567-8317-52E24DDE9D3B}" destId="{F9D76AFC-499B-47FE-937C-C92EB9AC36E6}" srcOrd="1" destOrd="0" presId="urn:microsoft.com/office/officeart/2008/layout/LinedList"/>
    <dgm:cxn modelId="{E6F0C0DF-FA15-4554-A30A-609D9B783ABC}" type="presParOf" srcId="{414BFB36-959F-4257-A260-03D1D480AEDE}" destId="{5A7D2F80-FC7E-49A0-AE2F-9E2DD443FA4A}" srcOrd="6" destOrd="0" presId="urn:microsoft.com/office/officeart/2008/layout/LinedList"/>
    <dgm:cxn modelId="{7AA4EBF2-184F-4FC7-B510-7A3CF57E21F6}" type="presParOf" srcId="{414BFB36-959F-4257-A260-03D1D480AEDE}" destId="{FB93A4B3-31B2-44AA-98A7-00BE1D6A3D94}" srcOrd="7" destOrd="0" presId="urn:microsoft.com/office/officeart/2008/layout/LinedList"/>
    <dgm:cxn modelId="{C6CA0702-8FC2-45A0-AF40-CEF048F5D7B2}" type="presParOf" srcId="{FB93A4B3-31B2-44AA-98A7-00BE1D6A3D94}" destId="{AD0E1E2A-745B-478A-9455-E7EA29BD0D2B}" srcOrd="0" destOrd="0" presId="urn:microsoft.com/office/officeart/2008/layout/LinedList"/>
    <dgm:cxn modelId="{A54F76F8-6E44-4C7E-997A-B35AB1FFCB26}" type="presParOf" srcId="{FB93A4B3-31B2-44AA-98A7-00BE1D6A3D94}" destId="{BC0C112D-DD30-4D8C-ACE2-D8D0591C247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AA17EE-5115-4192-AB3C-04D43D11E477}" type="doc">
      <dgm:prSet loTypeId="urn:microsoft.com/office/officeart/2005/8/layout/matrix3" loCatId="matrix" qsTypeId="urn:microsoft.com/office/officeart/2005/8/quickstyle/simple1" qsCatId="simple" csTypeId="urn:microsoft.com/office/officeart/2005/8/colors/colorful5" csCatId="colorful"/>
      <dgm:spPr/>
      <dgm:t>
        <a:bodyPr/>
        <a:lstStyle/>
        <a:p>
          <a:endParaRPr lang="en-US"/>
        </a:p>
      </dgm:t>
    </dgm:pt>
    <dgm:pt modelId="{B29BDF3A-93FF-4A78-A0CC-34C4A3BE3558}">
      <dgm:prSet/>
      <dgm:spPr/>
      <dgm:t>
        <a:bodyPr/>
        <a:lstStyle/>
        <a:p>
          <a:r>
            <a:rPr lang="en-IN"/>
            <a:t>Domain Knowledge </a:t>
          </a:r>
          <a:endParaRPr lang="en-US"/>
        </a:p>
      </dgm:t>
    </dgm:pt>
    <dgm:pt modelId="{3386AFEA-E942-407E-B124-5E48770FCC81}" type="parTrans" cxnId="{F9CC6FFA-A3DD-49CB-BA6C-8EBB64681224}">
      <dgm:prSet/>
      <dgm:spPr/>
      <dgm:t>
        <a:bodyPr/>
        <a:lstStyle/>
        <a:p>
          <a:endParaRPr lang="en-US"/>
        </a:p>
      </dgm:t>
    </dgm:pt>
    <dgm:pt modelId="{5C4DAE0A-9A1B-4486-B184-CC4764EB198E}" type="sibTrans" cxnId="{F9CC6FFA-A3DD-49CB-BA6C-8EBB64681224}">
      <dgm:prSet/>
      <dgm:spPr/>
      <dgm:t>
        <a:bodyPr/>
        <a:lstStyle/>
        <a:p>
          <a:endParaRPr lang="en-US"/>
        </a:p>
      </dgm:t>
    </dgm:pt>
    <dgm:pt modelId="{03F74F9E-2A3E-4CBD-B759-5344B0C232EC}">
      <dgm:prSet/>
      <dgm:spPr/>
      <dgm:t>
        <a:bodyPr/>
        <a:lstStyle/>
        <a:p>
          <a:r>
            <a:rPr lang="en-IN"/>
            <a:t>Avoid overfitting </a:t>
          </a:r>
          <a:endParaRPr lang="en-US"/>
        </a:p>
      </dgm:t>
    </dgm:pt>
    <dgm:pt modelId="{15BC0B1A-2A61-4F86-89EB-11FFAEA4A5DC}" type="parTrans" cxnId="{D4D40CCA-A79F-4AB9-BAD5-0312F559F7D9}">
      <dgm:prSet/>
      <dgm:spPr/>
      <dgm:t>
        <a:bodyPr/>
        <a:lstStyle/>
        <a:p>
          <a:endParaRPr lang="en-US"/>
        </a:p>
      </dgm:t>
    </dgm:pt>
    <dgm:pt modelId="{C52DED3D-6E62-4A28-B419-E979E3BAC266}" type="sibTrans" cxnId="{D4D40CCA-A79F-4AB9-BAD5-0312F559F7D9}">
      <dgm:prSet/>
      <dgm:spPr/>
      <dgm:t>
        <a:bodyPr/>
        <a:lstStyle/>
        <a:p>
          <a:endParaRPr lang="en-US"/>
        </a:p>
      </dgm:t>
    </dgm:pt>
    <dgm:pt modelId="{B4BA5108-09CD-4463-873F-2C8E6B2811F7}">
      <dgm:prSet/>
      <dgm:spPr/>
      <dgm:t>
        <a:bodyPr/>
        <a:lstStyle/>
        <a:p>
          <a:r>
            <a:rPr lang="en-IN"/>
            <a:t>Use Cross Validation</a:t>
          </a:r>
          <a:endParaRPr lang="en-US"/>
        </a:p>
      </dgm:t>
    </dgm:pt>
    <dgm:pt modelId="{D8CEDD38-32BA-4529-9879-D405CF1F2AF9}" type="parTrans" cxnId="{460BE110-E213-4A37-93D4-5659BE79E72C}">
      <dgm:prSet/>
      <dgm:spPr/>
      <dgm:t>
        <a:bodyPr/>
        <a:lstStyle/>
        <a:p>
          <a:endParaRPr lang="en-US"/>
        </a:p>
      </dgm:t>
    </dgm:pt>
    <dgm:pt modelId="{77BA4993-1DDA-4EC0-BD49-7DB2B21CA703}" type="sibTrans" cxnId="{460BE110-E213-4A37-93D4-5659BE79E72C}">
      <dgm:prSet/>
      <dgm:spPr/>
      <dgm:t>
        <a:bodyPr/>
        <a:lstStyle/>
        <a:p>
          <a:endParaRPr lang="en-US"/>
        </a:p>
      </dgm:t>
    </dgm:pt>
    <dgm:pt modelId="{477D2F6A-2C86-4CBA-AC43-25266F21491B}">
      <dgm:prSet/>
      <dgm:spPr/>
      <dgm:t>
        <a:bodyPr/>
        <a:lstStyle/>
        <a:p>
          <a:r>
            <a:rPr lang="en-IN"/>
            <a:t>Stability is Important  </a:t>
          </a:r>
          <a:endParaRPr lang="en-US"/>
        </a:p>
      </dgm:t>
    </dgm:pt>
    <dgm:pt modelId="{F94F8EF1-507D-4588-B668-97CA05A3B216}" type="parTrans" cxnId="{E1F69811-1614-4871-9C6E-1946B88ADEA3}">
      <dgm:prSet/>
      <dgm:spPr/>
      <dgm:t>
        <a:bodyPr/>
        <a:lstStyle/>
        <a:p>
          <a:endParaRPr lang="en-US"/>
        </a:p>
      </dgm:t>
    </dgm:pt>
    <dgm:pt modelId="{01A99E9A-07F8-4C56-B2F1-D3BFBDCEE091}" type="sibTrans" cxnId="{E1F69811-1614-4871-9C6E-1946B88ADEA3}">
      <dgm:prSet/>
      <dgm:spPr/>
      <dgm:t>
        <a:bodyPr/>
        <a:lstStyle/>
        <a:p>
          <a:endParaRPr lang="en-US"/>
        </a:p>
      </dgm:t>
    </dgm:pt>
    <dgm:pt modelId="{810C0859-2B7E-4A87-A407-96A4DDDC4201}" type="pres">
      <dgm:prSet presAssocID="{C4AA17EE-5115-4192-AB3C-04D43D11E477}" presName="matrix" presStyleCnt="0">
        <dgm:presLayoutVars>
          <dgm:chMax val="1"/>
          <dgm:dir/>
          <dgm:resizeHandles val="exact"/>
        </dgm:presLayoutVars>
      </dgm:prSet>
      <dgm:spPr/>
    </dgm:pt>
    <dgm:pt modelId="{8BD45E9C-1269-4551-86E0-EB78B45B048E}" type="pres">
      <dgm:prSet presAssocID="{C4AA17EE-5115-4192-AB3C-04D43D11E477}" presName="diamond" presStyleLbl="bgShp" presStyleIdx="0" presStyleCnt="1"/>
      <dgm:spPr/>
    </dgm:pt>
    <dgm:pt modelId="{4E2A910C-0CA4-44E5-9EB9-50F388B54B65}" type="pres">
      <dgm:prSet presAssocID="{C4AA17EE-5115-4192-AB3C-04D43D11E477}" presName="quad1" presStyleLbl="node1" presStyleIdx="0" presStyleCnt="4">
        <dgm:presLayoutVars>
          <dgm:chMax val="0"/>
          <dgm:chPref val="0"/>
          <dgm:bulletEnabled val="1"/>
        </dgm:presLayoutVars>
      </dgm:prSet>
      <dgm:spPr/>
    </dgm:pt>
    <dgm:pt modelId="{9B0BFBEB-D957-4592-9912-FD423C2D42B8}" type="pres">
      <dgm:prSet presAssocID="{C4AA17EE-5115-4192-AB3C-04D43D11E477}" presName="quad2" presStyleLbl="node1" presStyleIdx="1" presStyleCnt="4">
        <dgm:presLayoutVars>
          <dgm:chMax val="0"/>
          <dgm:chPref val="0"/>
          <dgm:bulletEnabled val="1"/>
        </dgm:presLayoutVars>
      </dgm:prSet>
      <dgm:spPr/>
    </dgm:pt>
    <dgm:pt modelId="{69FBA3AF-634D-4D60-9C6E-FD2EAD1493AB}" type="pres">
      <dgm:prSet presAssocID="{C4AA17EE-5115-4192-AB3C-04D43D11E477}" presName="quad3" presStyleLbl="node1" presStyleIdx="2" presStyleCnt="4">
        <dgm:presLayoutVars>
          <dgm:chMax val="0"/>
          <dgm:chPref val="0"/>
          <dgm:bulletEnabled val="1"/>
        </dgm:presLayoutVars>
      </dgm:prSet>
      <dgm:spPr/>
    </dgm:pt>
    <dgm:pt modelId="{3E034117-CF0C-45DF-910D-1D6418D0F378}" type="pres">
      <dgm:prSet presAssocID="{C4AA17EE-5115-4192-AB3C-04D43D11E477}" presName="quad4" presStyleLbl="node1" presStyleIdx="3" presStyleCnt="4">
        <dgm:presLayoutVars>
          <dgm:chMax val="0"/>
          <dgm:chPref val="0"/>
          <dgm:bulletEnabled val="1"/>
        </dgm:presLayoutVars>
      </dgm:prSet>
      <dgm:spPr/>
    </dgm:pt>
  </dgm:ptLst>
  <dgm:cxnLst>
    <dgm:cxn modelId="{1E93F200-9629-4BF2-9A96-18E5E6D1B1F5}" type="presOf" srcId="{B29BDF3A-93FF-4A78-A0CC-34C4A3BE3558}" destId="{4E2A910C-0CA4-44E5-9EB9-50F388B54B65}" srcOrd="0" destOrd="0" presId="urn:microsoft.com/office/officeart/2005/8/layout/matrix3"/>
    <dgm:cxn modelId="{460BE110-E213-4A37-93D4-5659BE79E72C}" srcId="{C4AA17EE-5115-4192-AB3C-04D43D11E477}" destId="{B4BA5108-09CD-4463-873F-2C8E6B2811F7}" srcOrd="2" destOrd="0" parTransId="{D8CEDD38-32BA-4529-9879-D405CF1F2AF9}" sibTransId="{77BA4993-1DDA-4EC0-BD49-7DB2B21CA703}"/>
    <dgm:cxn modelId="{E1F69811-1614-4871-9C6E-1946B88ADEA3}" srcId="{C4AA17EE-5115-4192-AB3C-04D43D11E477}" destId="{477D2F6A-2C86-4CBA-AC43-25266F21491B}" srcOrd="3" destOrd="0" parTransId="{F94F8EF1-507D-4588-B668-97CA05A3B216}" sibTransId="{01A99E9A-07F8-4C56-B2F1-D3BFBDCEE091}"/>
    <dgm:cxn modelId="{3BB25E24-5601-4278-B7A3-53119E2C15E0}" type="presOf" srcId="{03F74F9E-2A3E-4CBD-B759-5344B0C232EC}" destId="{9B0BFBEB-D957-4592-9912-FD423C2D42B8}" srcOrd="0" destOrd="0" presId="urn:microsoft.com/office/officeart/2005/8/layout/matrix3"/>
    <dgm:cxn modelId="{00759B6C-B9FD-4654-B960-0FD7E309E49C}" type="presOf" srcId="{477D2F6A-2C86-4CBA-AC43-25266F21491B}" destId="{3E034117-CF0C-45DF-910D-1D6418D0F378}" srcOrd="0" destOrd="0" presId="urn:microsoft.com/office/officeart/2005/8/layout/matrix3"/>
    <dgm:cxn modelId="{D4D40CCA-A79F-4AB9-BAD5-0312F559F7D9}" srcId="{C4AA17EE-5115-4192-AB3C-04D43D11E477}" destId="{03F74F9E-2A3E-4CBD-B759-5344B0C232EC}" srcOrd="1" destOrd="0" parTransId="{15BC0B1A-2A61-4F86-89EB-11FFAEA4A5DC}" sibTransId="{C52DED3D-6E62-4A28-B419-E979E3BAC266}"/>
    <dgm:cxn modelId="{A9DEADE4-E456-4413-9F90-DEB2443F5BA6}" type="presOf" srcId="{B4BA5108-09CD-4463-873F-2C8E6B2811F7}" destId="{69FBA3AF-634D-4D60-9C6E-FD2EAD1493AB}" srcOrd="0" destOrd="0" presId="urn:microsoft.com/office/officeart/2005/8/layout/matrix3"/>
    <dgm:cxn modelId="{716A57E5-C7F7-480F-93F8-F226B1683048}" type="presOf" srcId="{C4AA17EE-5115-4192-AB3C-04D43D11E477}" destId="{810C0859-2B7E-4A87-A407-96A4DDDC4201}" srcOrd="0" destOrd="0" presId="urn:microsoft.com/office/officeart/2005/8/layout/matrix3"/>
    <dgm:cxn modelId="{F9CC6FFA-A3DD-49CB-BA6C-8EBB64681224}" srcId="{C4AA17EE-5115-4192-AB3C-04D43D11E477}" destId="{B29BDF3A-93FF-4A78-A0CC-34C4A3BE3558}" srcOrd="0" destOrd="0" parTransId="{3386AFEA-E942-407E-B124-5E48770FCC81}" sibTransId="{5C4DAE0A-9A1B-4486-B184-CC4764EB198E}"/>
    <dgm:cxn modelId="{91371FCB-24F1-4A2E-ABDB-A668CD014BEC}" type="presParOf" srcId="{810C0859-2B7E-4A87-A407-96A4DDDC4201}" destId="{8BD45E9C-1269-4551-86E0-EB78B45B048E}" srcOrd="0" destOrd="0" presId="urn:microsoft.com/office/officeart/2005/8/layout/matrix3"/>
    <dgm:cxn modelId="{BD33C623-91CF-4BC4-A0C6-2FEA720BE239}" type="presParOf" srcId="{810C0859-2B7E-4A87-A407-96A4DDDC4201}" destId="{4E2A910C-0CA4-44E5-9EB9-50F388B54B65}" srcOrd="1" destOrd="0" presId="urn:microsoft.com/office/officeart/2005/8/layout/matrix3"/>
    <dgm:cxn modelId="{DF522CF3-A77F-4E87-8758-584B43F7DB58}" type="presParOf" srcId="{810C0859-2B7E-4A87-A407-96A4DDDC4201}" destId="{9B0BFBEB-D957-4592-9912-FD423C2D42B8}" srcOrd="2" destOrd="0" presId="urn:microsoft.com/office/officeart/2005/8/layout/matrix3"/>
    <dgm:cxn modelId="{C9BABD9C-1BC2-49AE-93F7-DC79CCF6E997}" type="presParOf" srcId="{810C0859-2B7E-4A87-A407-96A4DDDC4201}" destId="{69FBA3AF-634D-4D60-9C6E-FD2EAD1493AB}" srcOrd="3" destOrd="0" presId="urn:microsoft.com/office/officeart/2005/8/layout/matrix3"/>
    <dgm:cxn modelId="{CCEC0BB8-59E9-4A77-8E9A-3686E5D5E7AB}" type="presParOf" srcId="{810C0859-2B7E-4A87-A407-96A4DDDC4201}" destId="{3E034117-CF0C-45DF-910D-1D6418D0F378}"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37922-5441-44D4-BACA-8040D77D124F}">
      <dsp:nvSpPr>
        <dsp:cNvPr id="0" name=""/>
        <dsp:cNvSpPr/>
      </dsp:nvSpPr>
      <dsp:spPr>
        <a:xfrm>
          <a:off x="21509" y="1853514"/>
          <a:ext cx="1081280" cy="108128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19B58A-3D4D-48E3-9C8E-432C77B5069B}">
      <dsp:nvSpPr>
        <dsp:cNvPr id="0" name=""/>
        <dsp:cNvSpPr/>
      </dsp:nvSpPr>
      <dsp:spPr>
        <a:xfrm>
          <a:off x="248578" y="2080583"/>
          <a:ext cx="627142" cy="627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B39C97-1084-4FBD-9A5F-991B7C653ACD}">
      <dsp:nvSpPr>
        <dsp:cNvPr id="0" name=""/>
        <dsp:cNvSpPr/>
      </dsp:nvSpPr>
      <dsp:spPr>
        <a:xfrm>
          <a:off x="1334492" y="1853514"/>
          <a:ext cx="2548733" cy="1081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t>The study examines the impact of feature selection on machine learning model effectiveness. It employs performance metrics to assess model performance and monitors how they alter as a result of feature choices.</a:t>
          </a:r>
        </a:p>
      </dsp:txBody>
      <dsp:txXfrm>
        <a:off x="1334492" y="1853514"/>
        <a:ext cx="2548733" cy="1081280"/>
      </dsp:txXfrm>
    </dsp:sp>
    <dsp:sp modelId="{5C51B823-ECA2-489F-A01B-95D081D9EBD3}">
      <dsp:nvSpPr>
        <dsp:cNvPr id="0" name=""/>
        <dsp:cNvSpPr/>
      </dsp:nvSpPr>
      <dsp:spPr>
        <a:xfrm>
          <a:off x="4327323" y="1853514"/>
          <a:ext cx="1081280" cy="1081280"/>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EFC159-DDFE-4438-981D-29F8635C02FE}">
      <dsp:nvSpPr>
        <dsp:cNvPr id="0" name=""/>
        <dsp:cNvSpPr/>
      </dsp:nvSpPr>
      <dsp:spPr>
        <a:xfrm>
          <a:off x="4554392" y="2080583"/>
          <a:ext cx="627142" cy="6271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8539D2-6A81-4026-90F6-77F91B44021D}">
      <dsp:nvSpPr>
        <dsp:cNvPr id="0" name=""/>
        <dsp:cNvSpPr/>
      </dsp:nvSpPr>
      <dsp:spPr>
        <a:xfrm>
          <a:off x="5640307" y="1853514"/>
          <a:ext cx="2548733" cy="1081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In order to enhance the performance of machine learning models, relevant features [Independent variable] from datasets are chosen</a:t>
          </a:r>
        </a:p>
        <a:p>
          <a:pPr marL="0" lvl="0" indent="0" algn="l" defTabSz="711200">
            <a:lnSpc>
              <a:spcPct val="100000"/>
            </a:lnSpc>
            <a:spcBef>
              <a:spcPct val="0"/>
            </a:spcBef>
            <a:spcAft>
              <a:spcPct val="35000"/>
            </a:spcAft>
            <a:buNone/>
          </a:pPr>
          <a:r>
            <a:rPr lang="en-US" sz="1600" kern="1200" dirty="0"/>
            <a:t> Using the Hybrid (Filter-Wrapper) and Wrapper approaches. </a:t>
          </a:r>
        </a:p>
        <a:p>
          <a:pPr marL="0" lvl="0" indent="0" algn="l" defTabSz="711200">
            <a:lnSpc>
              <a:spcPct val="100000"/>
            </a:lnSpc>
            <a:spcBef>
              <a:spcPct val="0"/>
            </a:spcBef>
            <a:spcAft>
              <a:spcPct val="35000"/>
            </a:spcAft>
            <a:buNone/>
          </a:pPr>
          <a:r>
            <a:rPr lang="en-US" sz="1600" kern="1200" dirty="0"/>
            <a:t>both approaches are used here and are applied to different datasets. After feature selection, the performance of models utilizing the chosen features against using all of the features is compared to assess how successful these strategies are. </a:t>
          </a:r>
        </a:p>
      </dsp:txBody>
      <dsp:txXfrm>
        <a:off x="5640307" y="1853514"/>
        <a:ext cx="2548733" cy="1081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D34E8-CE4B-4F91-AF68-BAF0B1964312}">
      <dsp:nvSpPr>
        <dsp:cNvPr id="0" name=""/>
        <dsp:cNvSpPr/>
      </dsp:nvSpPr>
      <dsp:spPr>
        <a:xfrm>
          <a:off x="652590" y="406712"/>
          <a:ext cx="783896" cy="7838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FEC8E4-348D-49E0-BECF-BC70A844FC2E}">
      <dsp:nvSpPr>
        <dsp:cNvPr id="0" name=""/>
        <dsp:cNvSpPr/>
      </dsp:nvSpPr>
      <dsp:spPr>
        <a:xfrm>
          <a:off x="173542" y="1541660"/>
          <a:ext cx="1741992" cy="116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Improves Model Performance </a:t>
          </a:r>
          <a:r>
            <a:rPr lang="en-US" sz="1100" kern="1200"/>
            <a:t>:Models can improve their generalisation and accuracy by deleting unnecessary or superfluous features.</a:t>
          </a:r>
        </a:p>
      </dsp:txBody>
      <dsp:txXfrm>
        <a:off x="173542" y="1541660"/>
        <a:ext cx="1741992" cy="1166020"/>
      </dsp:txXfrm>
    </dsp:sp>
    <dsp:sp modelId="{6D0C0442-156F-4E7E-B4AE-493986026922}">
      <dsp:nvSpPr>
        <dsp:cNvPr id="0" name=""/>
        <dsp:cNvSpPr/>
      </dsp:nvSpPr>
      <dsp:spPr>
        <a:xfrm>
          <a:off x="2699431" y="406712"/>
          <a:ext cx="783896" cy="7838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3A165F-0F4A-4ABD-A722-48711D7661AD}">
      <dsp:nvSpPr>
        <dsp:cNvPr id="0" name=""/>
        <dsp:cNvSpPr/>
      </dsp:nvSpPr>
      <dsp:spPr>
        <a:xfrm>
          <a:off x="2220383" y="1541660"/>
          <a:ext cx="1741992" cy="116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dirty="0"/>
            <a:t>Reduces </a:t>
          </a:r>
          <a:r>
            <a:rPr lang="en-US" sz="1100" b="1" kern="1200" dirty="0" err="1"/>
            <a:t>Overfitting</a:t>
          </a:r>
          <a:r>
            <a:rPr lang="en-US" sz="1100" kern="1200" dirty="0" err="1"/>
            <a:t>:The</a:t>
          </a:r>
          <a:r>
            <a:rPr lang="en-US" sz="1100" kern="1200" dirty="0"/>
            <a:t> likelihood that the model will </a:t>
          </a:r>
          <a:r>
            <a:rPr lang="en-US" sz="1100" kern="1200" dirty="0" err="1"/>
            <a:t>memorise</a:t>
          </a:r>
          <a:r>
            <a:rPr lang="en-US" sz="1100" kern="1200" dirty="0"/>
            <a:t> the training data and struggle to </a:t>
          </a:r>
          <a:r>
            <a:rPr lang="en-US" sz="1100" kern="1200" dirty="0" err="1"/>
            <a:t>generalise</a:t>
          </a:r>
          <a:r>
            <a:rPr lang="en-US" sz="1100" kern="1200" dirty="0"/>
            <a:t> to new data is decreased by using only pertinent characteristics.</a:t>
          </a:r>
        </a:p>
      </dsp:txBody>
      <dsp:txXfrm>
        <a:off x="2220383" y="1541660"/>
        <a:ext cx="1741992" cy="1166020"/>
      </dsp:txXfrm>
    </dsp:sp>
    <dsp:sp modelId="{3B14BE45-6FBF-4DB6-8680-98DE00CEA7E3}">
      <dsp:nvSpPr>
        <dsp:cNvPr id="0" name=""/>
        <dsp:cNvSpPr/>
      </dsp:nvSpPr>
      <dsp:spPr>
        <a:xfrm>
          <a:off x="4746272" y="406712"/>
          <a:ext cx="783896" cy="7838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ACC1E8-DE02-4BC7-9ADC-B6FE4E5F8E9A}">
      <dsp:nvSpPr>
        <dsp:cNvPr id="0" name=""/>
        <dsp:cNvSpPr/>
      </dsp:nvSpPr>
      <dsp:spPr>
        <a:xfrm>
          <a:off x="4267224" y="1541660"/>
          <a:ext cx="1741992" cy="116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Enhances Model Interpretability</a:t>
          </a:r>
          <a:r>
            <a:rPr lang="en-US" sz="1100" kern="1200"/>
            <a:t>: In industries like healthcare or finance where interpretability is critical, a model with fewer elements is frequently easier to comprehend and interpret.</a:t>
          </a:r>
        </a:p>
      </dsp:txBody>
      <dsp:txXfrm>
        <a:off x="4267224" y="1541660"/>
        <a:ext cx="1741992" cy="1166020"/>
      </dsp:txXfrm>
    </dsp:sp>
    <dsp:sp modelId="{3475E7BB-4F76-4C7A-9E5C-A5ADEE7E15B1}">
      <dsp:nvSpPr>
        <dsp:cNvPr id="0" name=""/>
        <dsp:cNvSpPr/>
      </dsp:nvSpPr>
      <dsp:spPr>
        <a:xfrm>
          <a:off x="6793112" y="406712"/>
          <a:ext cx="783896" cy="7838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8710D-E679-44DD-8CAA-90311B078226}">
      <dsp:nvSpPr>
        <dsp:cNvPr id="0" name=""/>
        <dsp:cNvSpPr/>
      </dsp:nvSpPr>
      <dsp:spPr>
        <a:xfrm>
          <a:off x="6314065" y="1541660"/>
          <a:ext cx="1741992" cy="116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Improves Data Quality</a:t>
          </a:r>
          <a:r>
            <a:rPr lang="en-US" sz="1100" kern="1200"/>
            <a:t>: By minimising noise and potential inaccuracies in the data, removing unnecessary characteristics can improve data quality.</a:t>
          </a:r>
        </a:p>
      </dsp:txBody>
      <dsp:txXfrm>
        <a:off x="6314065" y="1541660"/>
        <a:ext cx="1741992" cy="1166020"/>
      </dsp:txXfrm>
    </dsp:sp>
    <dsp:sp modelId="{F404752D-4433-4437-924A-CC247B863F1A}">
      <dsp:nvSpPr>
        <dsp:cNvPr id="0" name=""/>
        <dsp:cNvSpPr/>
      </dsp:nvSpPr>
      <dsp:spPr>
        <a:xfrm>
          <a:off x="3722851" y="3143179"/>
          <a:ext cx="783896" cy="7838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001E32-BDD4-4EC5-AFA4-3B3F40985715}">
      <dsp:nvSpPr>
        <dsp:cNvPr id="0" name=""/>
        <dsp:cNvSpPr/>
      </dsp:nvSpPr>
      <dsp:spPr>
        <a:xfrm>
          <a:off x="3243803" y="4278127"/>
          <a:ext cx="1741992" cy="1166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Eliminates Multicollinearity</a:t>
          </a:r>
          <a:r>
            <a:rPr lang="en-US" sz="1100" kern="1200"/>
            <a:t>: By deleting strongly associated characteristics, feature selection may make sure that each item offers new information.</a:t>
          </a:r>
        </a:p>
      </dsp:txBody>
      <dsp:txXfrm>
        <a:off x="3243803" y="4278127"/>
        <a:ext cx="1741992" cy="11660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63D03D-0DD3-4F7C-80B6-767C3FE378A5}">
      <dsp:nvSpPr>
        <dsp:cNvPr id="0" name=""/>
        <dsp:cNvSpPr/>
      </dsp:nvSpPr>
      <dsp:spPr>
        <a:xfrm>
          <a:off x="0" y="0"/>
          <a:ext cx="5000124" cy="0"/>
        </a:xfrm>
        <a:prstGeom prst="line">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88C35EA-A4D2-44AC-8DED-49ADF95D1298}">
      <dsp:nvSpPr>
        <dsp:cNvPr id="0" name=""/>
        <dsp:cNvSpPr/>
      </dsp:nvSpPr>
      <dsp:spPr>
        <a:xfrm>
          <a:off x="0" y="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Adding more features doesn’t improve model performance.</a:t>
          </a:r>
          <a:endParaRPr lang="en-US" sz="2100" kern="1200"/>
        </a:p>
      </dsp:txBody>
      <dsp:txXfrm>
        <a:off x="0" y="0"/>
        <a:ext cx="5000124" cy="1363480"/>
      </dsp:txXfrm>
    </dsp:sp>
    <dsp:sp modelId="{AB2F9E10-A79C-43CB-A267-65A55F56EE7E}">
      <dsp:nvSpPr>
        <dsp:cNvPr id="0" name=""/>
        <dsp:cNvSpPr/>
      </dsp:nvSpPr>
      <dsp:spPr>
        <a:xfrm>
          <a:off x="0" y="1363480"/>
          <a:ext cx="5000124" cy="0"/>
        </a:xfrm>
        <a:prstGeom prst="line">
          <a:avLst/>
        </a:prstGeom>
        <a:gradFill rotWithShape="0">
          <a:gsLst>
            <a:gs pos="0">
              <a:schemeClr val="accent5">
                <a:hueOff val="-3311292"/>
                <a:satOff val="13270"/>
                <a:lumOff val="2876"/>
                <a:alphaOff val="0"/>
                <a:tint val="100000"/>
                <a:shade val="100000"/>
                <a:satMod val="130000"/>
              </a:schemeClr>
            </a:gs>
            <a:gs pos="100000">
              <a:schemeClr val="accent5">
                <a:hueOff val="-3311292"/>
                <a:satOff val="13270"/>
                <a:lumOff val="2876"/>
                <a:alphaOff val="0"/>
                <a:tint val="50000"/>
                <a:shade val="100000"/>
                <a:satMod val="350000"/>
              </a:schemeClr>
            </a:gs>
          </a:gsLst>
          <a:lin ang="16200000" scaled="0"/>
        </a:gradFill>
        <a:ln w="9525" cap="flat" cmpd="sng" algn="ctr">
          <a:solidFill>
            <a:schemeClr val="accent5">
              <a:hueOff val="-3311292"/>
              <a:satOff val="13270"/>
              <a:lumOff val="287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50B67756-ECB9-40CD-9612-2292397069AE}">
      <dsp:nvSpPr>
        <dsp:cNvPr id="0" name=""/>
        <dsp:cNvSpPr/>
      </dsp:nvSpPr>
      <dsp:spPr>
        <a:xfrm>
          <a:off x="0" y="136348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Some features become relevant when combined with others.</a:t>
          </a:r>
          <a:endParaRPr lang="en-US" sz="2100" kern="1200"/>
        </a:p>
      </dsp:txBody>
      <dsp:txXfrm>
        <a:off x="0" y="1363480"/>
        <a:ext cx="5000124" cy="1363480"/>
      </dsp:txXfrm>
    </dsp:sp>
    <dsp:sp modelId="{BADA5BCE-623D-4B4E-BB82-A92261EA57D4}">
      <dsp:nvSpPr>
        <dsp:cNvPr id="0" name=""/>
        <dsp:cNvSpPr/>
      </dsp:nvSpPr>
      <dsp:spPr>
        <a:xfrm>
          <a:off x="0" y="2726960"/>
          <a:ext cx="5000124" cy="0"/>
        </a:xfrm>
        <a:prstGeom prst="line">
          <a:avLst/>
        </a:prstGeom>
        <a:gradFill rotWithShape="0">
          <a:gsLst>
            <a:gs pos="0">
              <a:schemeClr val="accent5">
                <a:hueOff val="-6622584"/>
                <a:satOff val="26541"/>
                <a:lumOff val="5752"/>
                <a:alphaOff val="0"/>
                <a:tint val="100000"/>
                <a:shade val="100000"/>
                <a:satMod val="130000"/>
              </a:schemeClr>
            </a:gs>
            <a:gs pos="100000">
              <a:schemeClr val="accent5">
                <a:hueOff val="-6622584"/>
                <a:satOff val="26541"/>
                <a:lumOff val="5752"/>
                <a:alphaOff val="0"/>
                <a:tint val="50000"/>
                <a:shade val="100000"/>
                <a:satMod val="350000"/>
              </a:schemeClr>
            </a:gs>
          </a:gsLst>
          <a:lin ang="16200000" scaled="0"/>
        </a:gradFill>
        <a:ln w="9525" cap="flat" cmpd="sng" algn="ctr">
          <a:solidFill>
            <a:schemeClr val="accent5">
              <a:hueOff val="-6622584"/>
              <a:satOff val="26541"/>
              <a:lumOff val="5752"/>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FC41173D-6DB1-4A97-A9F9-54D1580BD9F7}">
      <dsp:nvSpPr>
        <dsp:cNvPr id="0" name=""/>
        <dsp:cNvSpPr/>
      </dsp:nvSpPr>
      <dsp:spPr>
        <a:xfrm>
          <a:off x="0" y="272696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a:t>For better feature selection domain knowledge is very important.</a:t>
          </a:r>
          <a:endParaRPr lang="en-US" sz="2100" kern="1200"/>
        </a:p>
      </dsp:txBody>
      <dsp:txXfrm>
        <a:off x="0" y="2726960"/>
        <a:ext cx="5000124" cy="1363480"/>
      </dsp:txXfrm>
    </dsp:sp>
    <dsp:sp modelId="{5A7D2F80-FC7E-49A0-AE2F-9E2DD443FA4A}">
      <dsp:nvSpPr>
        <dsp:cNvPr id="0" name=""/>
        <dsp:cNvSpPr/>
      </dsp:nvSpPr>
      <dsp:spPr>
        <a:xfrm>
          <a:off x="0" y="4090440"/>
          <a:ext cx="5000124" cy="0"/>
        </a:xfrm>
        <a:prstGeom prst="line">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w="9525" cap="flat" cmpd="sng" algn="ctr">
          <a:solidFill>
            <a:schemeClr val="accent5">
              <a:hueOff val="-9933876"/>
              <a:satOff val="39811"/>
              <a:lumOff val="862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D0E1E2A-745B-478A-9455-E7EA29BD0D2B}">
      <dsp:nvSpPr>
        <dsp:cNvPr id="0" name=""/>
        <dsp:cNvSpPr/>
      </dsp:nvSpPr>
      <dsp:spPr>
        <a:xfrm>
          <a:off x="0" y="4090440"/>
          <a:ext cx="5000124"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kern="1200" dirty="0"/>
            <a:t>In some scenarios there is non linear relationship between dependent and independent variables generally tree models or kernel model can be helpful . </a:t>
          </a:r>
          <a:endParaRPr lang="en-US" sz="2100" kern="1200" dirty="0"/>
        </a:p>
      </dsp:txBody>
      <dsp:txXfrm>
        <a:off x="0" y="4090440"/>
        <a:ext cx="5000124" cy="1363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45E9C-1269-4551-86E0-EB78B45B048E}">
      <dsp:nvSpPr>
        <dsp:cNvPr id="0" name=""/>
        <dsp:cNvSpPr/>
      </dsp:nvSpPr>
      <dsp:spPr>
        <a:xfrm>
          <a:off x="1767680" y="0"/>
          <a:ext cx="4351338" cy="4351338"/>
        </a:xfrm>
        <a:prstGeom prst="diamond">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2A910C-0CA4-44E5-9EB9-50F388B54B65}">
      <dsp:nvSpPr>
        <dsp:cNvPr id="0" name=""/>
        <dsp:cNvSpPr/>
      </dsp:nvSpPr>
      <dsp:spPr>
        <a:xfrm>
          <a:off x="2181058" y="413377"/>
          <a:ext cx="1697021" cy="169702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Domain Knowledge </a:t>
          </a:r>
          <a:endParaRPr lang="en-US" sz="2300" kern="1200"/>
        </a:p>
      </dsp:txBody>
      <dsp:txXfrm>
        <a:off x="2263900" y="496219"/>
        <a:ext cx="1531337" cy="1531337"/>
      </dsp:txXfrm>
    </dsp:sp>
    <dsp:sp modelId="{9B0BFBEB-D957-4592-9912-FD423C2D42B8}">
      <dsp:nvSpPr>
        <dsp:cNvPr id="0" name=""/>
        <dsp:cNvSpPr/>
      </dsp:nvSpPr>
      <dsp:spPr>
        <a:xfrm>
          <a:off x="4008620" y="413377"/>
          <a:ext cx="1697021" cy="1697021"/>
        </a:xfrm>
        <a:prstGeom prst="round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Avoid overfitting </a:t>
          </a:r>
          <a:endParaRPr lang="en-US" sz="2300" kern="1200"/>
        </a:p>
      </dsp:txBody>
      <dsp:txXfrm>
        <a:off x="4091462" y="496219"/>
        <a:ext cx="1531337" cy="1531337"/>
      </dsp:txXfrm>
    </dsp:sp>
    <dsp:sp modelId="{69FBA3AF-634D-4D60-9C6E-FD2EAD1493AB}">
      <dsp:nvSpPr>
        <dsp:cNvPr id="0" name=""/>
        <dsp:cNvSpPr/>
      </dsp:nvSpPr>
      <dsp:spPr>
        <a:xfrm>
          <a:off x="2181058" y="2240939"/>
          <a:ext cx="1697021" cy="1697021"/>
        </a:xfrm>
        <a:prstGeom prst="round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Use Cross Validation</a:t>
          </a:r>
          <a:endParaRPr lang="en-US" sz="2300" kern="1200"/>
        </a:p>
      </dsp:txBody>
      <dsp:txXfrm>
        <a:off x="2263900" y="2323781"/>
        <a:ext cx="1531337" cy="1531337"/>
      </dsp:txXfrm>
    </dsp:sp>
    <dsp:sp modelId="{3E034117-CF0C-45DF-910D-1D6418D0F378}">
      <dsp:nvSpPr>
        <dsp:cNvPr id="0" name=""/>
        <dsp:cNvSpPr/>
      </dsp:nvSpPr>
      <dsp:spPr>
        <a:xfrm>
          <a:off x="4008620" y="2240939"/>
          <a:ext cx="1697021" cy="169702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IN" sz="2300" kern="1200"/>
            <a:t>Stability is Important  </a:t>
          </a:r>
          <a:endParaRPr lang="en-US" sz="2300" kern="1200"/>
        </a:p>
      </dsp:txBody>
      <dsp:txXfrm>
        <a:off x="4091462" y="2323781"/>
        <a:ext cx="1531337" cy="1531337"/>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obot">
            <a:extLst>
              <a:ext uri="{FF2B5EF4-FFF2-40B4-BE49-F238E27FC236}">
                <a16:creationId xmlns:a16="http://schemas.microsoft.com/office/drawing/2014/main" id="{EE4C1584-D973-D073-1D73-10C8FEDF9C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41" y="2165637"/>
            <a:ext cx="2526726" cy="2526726"/>
          </a:xfrm>
          <a:prstGeom prst="rect">
            <a:avLst/>
          </a:prstGeom>
        </p:spPr>
      </p:pic>
      <p:sp>
        <p:nvSpPr>
          <p:cNvPr id="40" name="Freeform: Shape 39">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2494" y="0"/>
            <a:ext cx="5671506"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p:cNvSpPr>
            <a:spLocks noGrp="1"/>
          </p:cNvSpPr>
          <p:nvPr>
            <p:ph type="ctrTitle"/>
          </p:nvPr>
        </p:nvSpPr>
        <p:spPr>
          <a:xfrm>
            <a:off x="4216545" y="762538"/>
            <a:ext cx="4237012" cy="3199862"/>
          </a:xfrm>
        </p:spPr>
        <p:txBody>
          <a:bodyPr anchor="b">
            <a:normAutofit/>
          </a:bodyPr>
          <a:lstStyle/>
          <a:p>
            <a:pPr algn="l">
              <a:lnSpc>
                <a:spcPct val="90000"/>
              </a:lnSpc>
            </a:pPr>
            <a:r>
              <a:rPr lang="en-US" sz="3100">
                <a:solidFill>
                  <a:srgbClr val="FFFFFF"/>
                </a:solidFill>
              </a:rPr>
              <a:t>ANALYZING THE IMPACT OF FEATURE SELECTION ON MACHINE LEARNING ALGORITHMS: A MULTI-DATASET INVESTIGATION</a:t>
            </a:r>
          </a:p>
        </p:txBody>
      </p:sp>
      <p:sp>
        <p:nvSpPr>
          <p:cNvPr id="3" name="Subtitle 2"/>
          <p:cNvSpPr>
            <a:spLocks noGrp="1"/>
          </p:cNvSpPr>
          <p:nvPr>
            <p:ph type="subTitle" idx="1"/>
          </p:nvPr>
        </p:nvSpPr>
        <p:spPr>
          <a:xfrm>
            <a:off x="4216545" y="4312561"/>
            <a:ext cx="4237012" cy="1687815"/>
          </a:xfrm>
        </p:spPr>
        <p:txBody>
          <a:bodyPr anchor="t">
            <a:normAutofit/>
          </a:bodyPr>
          <a:lstStyle/>
          <a:p>
            <a:pPr algn="l">
              <a:lnSpc>
                <a:spcPct val="90000"/>
              </a:lnSpc>
            </a:pPr>
            <a:endParaRPr lang="en-IN" dirty="0">
              <a:solidFill>
                <a:srgbClr val="FFFFFF"/>
              </a:solidFill>
            </a:endParaRPr>
          </a:p>
          <a:p>
            <a:pPr algn="l">
              <a:lnSpc>
                <a:spcPct val="90000"/>
              </a:lnSpc>
            </a:pPr>
            <a:r>
              <a:rPr lang="en-IN" dirty="0">
                <a:solidFill>
                  <a:srgbClr val="FFFFFF"/>
                </a:solidFill>
              </a:rPr>
              <a:t>Nahush Agrawal </a:t>
            </a:r>
          </a:p>
          <a:p>
            <a:pPr algn="l">
              <a:lnSpc>
                <a:spcPct val="90000"/>
              </a:lnSpc>
            </a:pPr>
            <a:r>
              <a:rPr lang="en-IN" dirty="0">
                <a:solidFill>
                  <a:srgbClr val="FFFFFF"/>
                </a:solidFill>
              </a:rPr>
              <a:t>UEA ID:</a:t>
            </a:r>
            <a:r>
              <a:rPr lang="en-US" sz="3200" dirty="0"/>
              <a:t> 100396743</a:t>
            </a:r>
            <a:endParaRPr lang="en-IN" dirty="0">
              <a:solidFill>
                <a:srgbClr val="FFFFFF"/>
              </a:solidFill>
            </a:endParaRPr>
          </a:p>
        </p:txBody>
      </p:sp>
      <p:sp>
        <p:nvSpPr>
          <p:cNvPr id="42"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8261" y="4043302"/>
            <a:ext cx="3977640" cy="18288"/>
          </a:xfrm>
          <a:custGeom>
            <a:avLst/>
            <a:gdLst>
              <a:gd name="connsiteX0" fmla="*/ 0 w 3977640"/>
              <a:gd name="connsiteY0" fmla="*/ 0 h 18288"/>
              <a:gd name="connsiteX1" fmla="*/ 742493 w 3977640"/>
              <a:gd name="connsiteY1" fmla="*/ 0 h 18288"/>
              <a:gd name="connsiteX2" fmla="*/ 1445209 w 3977640"/>
              <a:gd name="connsiteY2" fmla="*/ 0 h 18288"/>
              <a:gd name="connsiteX3" fmla="*/ 2147926 w 3977640"/>
              <a:gd name="connsiteY3" fmla="*/ 0 h 18288"/>
              <a:gd name="connsiteX4" fmla="*/ 2691536 w 3977640"/>
              <a:gd name="connsiteY4" fmla="*/ 0 h 18288"/>
              <a:gd name="connsiteX5" fmla="*/ 327492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227478 w 3977640"/>
              <a:gd name="connsiteY10" fmla="*/ 18288 h 18288"/>
              <a:gd name="connsiteX11" fmla="*/ 1524762 w 3977640"/>
              <a:gd name="connsiteY11" fmla="*/ 18288 h 18288"/>
              <a:gd name="connsiteX12" fmla="*/ 941375 w 3977640"/>
              <a:gd name="connsiteY12" fmla="*/ 18288 h 18288"/>
              <a:gd name="connsiteX13" fmla="*/ 0 w 3977640"/>
              <a:gd name="connsiteY13" fmla="*/ 18288 h 18288"/>
              <a:gd name="connsiteX14" fmla="*/ 0 w 3977640"/>
              <a:gd name="connsiteY14" fmla="*/ 0 h 18288"/>
              <a:gd name="connsiteX0" fmla="*/ 0 w 3977640"/>
              <a:gd name="connsiteY0" fmla="*/ 0 h 18288"/>
              <a:gd name="connsiteX1" fmla="*/ 623164 w 3977640"/>
              <a:gd name="connsiteY1" fmla="*/ 0 h 18288"/>
              <a:gd name="connsiteX2" fmla="*/ 1166774 w 3977640"/>
              <a:gd name="connsiteY2" fmla="*/ 0 h 18288"/>
              <a:gd name="connsiteX3" fmla="*/ 1909267 w 3977640"/>
              <a:gd name="connsiteY3" fmla="*/ 0 h 18288"/>
              <a:gd name="connsiteX4" fmla="*/ 2532431 w 3977640"/>
              <a:gd name="connsiteY4" fmla="*/ 0 h 18288"/>
              <a:gd name="connsiteX5" fmla="*/ 315559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108149 w 3977640"/>
              <a:gd name="connsiteY10" fmla="*/ 18288 h 18288"/>
              <a:gd name="connsiteX11" fmla="*/ 1445209 w 3977640"/>
              <a:gd name="connsiteY11" fmla="*/ 18288 h 18288"/>
              <a:gd name="connsiteX12" fmla="*/ 822046 w 3977640"/>
              <a:gd name="connsiteY12" fmla="*/ 18288 h 18288"/>
              <a:gd name="connsiteX13" fmla="*/ 0 w 3977640"/>
              <a:gd name="connsiteY13" fmla="*/ 18288 h 18288"/>
              <a:gd name="connsiteX14" fmla="*/ 0 w 397764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7640" h="18288" fill="none" extrusionOk="0">
                <a:moveTo>
                  <a:pt x="0" y="0"/>
                </a:moveTo>
                <a:cubicBezTo>
                  <a:pt x="363914" y="-18877"/>
                  <a:pt x="425952" y="-28373"/>
                  <a:pt x="742493" y="0"/>
                </a:cubicBezTo>
                <a:cubicBezTo>
                  <a:pt x="1042363" y="42731"/>
                  <a:pt x="1224517" y="13877"/>
                  <a:pt x="1445209" y="0"/>
                </a:cubicBezTo>
                <a:cubicBezTo>
                  <a:pt x="1675472" y="7578"/>
                  <a:pt x="1925197" y="-14432"/>
                  <a:pt x="2147926" y="0"/>
                </a:cubicBezTo>
                <a:cubicBezTo>
                  <a:pt x="2373929" y="27953"/>
                  <a:pt x="2500951" y="17878"/>
                  <a:pt x="2691536" y="0"/>
                </a:cubicBezTo>
                <a:cubicBezTo>
                  <a:pt x="2865435" y="-10732"/>
                  <a:pt x="3026731" y="-8882"/>
                  <a:pt x="3274924" y="0"/>
                </a:cubicBezTo>
                <a:cubicBezTo>
                  <a:pt x="3515205" y="3371"/>
                  <a:pt x="3627732" y="-19172"/>
                  <a:pt x="3977640" y="0"/>
                </a:cubicBezTo>
                <a:cubicBezTo>
                  <a:pt x="3977349" y="9035"/>
                  <a:pt x="3977541" y="15148"/>
                  <a:pt x="3977640" y="18288"/>
                </a:cubicBezTo>
                <a:cubicBezTo>
                  <a:pt x="3751689" y="42705"/>
                  <a:pt x="3451301" y="-28600"/>
                  <a:pt x="3314700" y="18288"/>
                </a:cubicBezTo>
                <a:cubicBezTo>
                  <a:pt x="3177670" y="47100"/>
                  <a:pt x="2913363" y="-7468"/>
                  <a:pt x="2771089" y="18288"/>
                </a:cubicBezTo>
                <a:cubicBezTo>
                  <a:pt x="2663872" y="39969"/>
                  <a:pt x="2390582" y="47958"/>
                  <a:pt x="2227478" y="18288"/>
                </a:cubicBezTo>
                <a:cubicBezTo>
                  <a:pt x="2026300" y="29086"/>
                  <a:pt x="1761765" y="-44485"/>
                  <a:pt x="1524762" y="18288"/>
                </a:cubicBezTo>
                <a:cubicBezTo>
                  <a:pt x="1278806" y="35207"/>
                  <a:pt x="1228904" y="40865"/>
                  <a:pt x="941375" y="18288"/>
                </a:cubicBezTo>
                <a:cubicBezTo>
                  <a:pt x="638373" y="-17637"/>
                  <a:pt x="502335" y="24422"/>
                  <a:pt x="0" y="18288"/>
                </a:cubicBezTo>
                <a:cubicBezTo>
                  <a:pt x="-470" y="12661"/>
                  <a:pt x="773" y="6041"/>
                  <a:pt x="0" y="0"/>
                </a:cubicBezTo>
                <a:close/>
              </a:path>
              <a:path w="3977640" h="18288" stroke="0" extrusionOk="0">
                <a:moveTo>
                  <a:pt x="0" y="0"/>
                </a:moveTo>
                <a:cubicBezTo>
                  <a:pt x="201349" y="851"/>
                  <a:pt x="406024" y="51823"/>
                  <a:pt x="623164" y="0"/>
                </a:cubicBezTo>
                <a:cubicBezTo>
                  <a:pt x="840825" y="-8810"/>
                  <a:pt x="904978" y="-5073"/>
                  <a:pt x="1166774" y="0"/>
                </a:cubicBezTo>
                <a:cubicBezTo>
                  <a:pt x="1465154" y="-6245"/>
                  <a:pt x="1770466" y="48184"/>
                  <a:pt x="1909267" y="0"/>
                </a:cubicBezTo>
                <a:cubicBezTo>
                  <a:pt x="2103125" y="6481"/>
                  <a:pt x="2323337" y="27170"/>
                  <a:pt x="2532431" y="0"/>
                </a:cubicBezTo>
                <a:cubicBezTo>
                  <a:pt x="2758236" y="4017"/>
                  <a:pt x="2904287" y="-15068"/>
                  <a:pt x="3155594" y="0"/>
                </a:cubicBezTo>
                <a:cubicBezTo>
                  <a:pt x="3362259" y="36218"/>
                  <a:pt x="3647028" y="-28453"/>
                  <a:pt x="3977640" y="0"/>
                </a:cubicBezTo>
                <a:cubicBezTo>
                  <a:pt x="3977160" y="6734"/>
                  <a:pt x="3977395" y="13051"/>
                  <a:pt x="3977640" y="18288"/>
                </a:cubicBezTo>
                <a:cubicBezTo>
                  <a:pt x="3729156" y="46097"/>
                  <a:pt x="3505087" y="40602"/>
                  <a:pt x="3314700" y="18288"/>
                </a:cubicBezTo>
                <a:cubicBezTo>
                  <a:pt x="3121715" y="-1550"/>
                  <a:pt x="2978076" y="33407"/>
                  <a:pt x="2771089" y="18288"/>
                </a:cubicBezTo>
                <a:cubicBezTo>
                  <a:pt x="2593148" y="22172"/>
                  <a:pt x="2404116" y="37638"/>
                  <a:pt x="2108149" y="18288"/>
                </a:cubicBezTo>
                <a:cubicBezTo>
                  <a:pt x="1835600" y="6220"/>
                  <a:pt x="1729748" y="-20906"/>
                  <a:pt x="1445209" y="18288"/>
                </a:cubicBezTo>
                <a:cubicBezTo>
                  <a:pt x="1160571" y="40726"/>
                  <a:pt x="1130920" y="23666"/>
                  <a:pt x="822046" y="18288"/>
                </a:cubicBezTo>
                <a:cubicBezTo>
                  <a:pt x="501296" y="6715"/>
                  <a:pt x="407236" y="39339"/>
                  <a:pt x="0" y="18288"/>
                </a:cubicBezTo>
                <a:cubicBezTo>
                  <a:pt x="675" y="10011"/>
                  <a:pt x="125" y="8388"/>
                  <a:pt x="0" y="0"/>
                </a:cubicBezTo>
                <a:close/>
              </a:path>
              <a:path w="3977640" h="18288" fill="none" stroke="0" extrusionOk="0">
                <a:moveTo>
                  <a:pt x="0" y="0"/>
                </a:moveTo>
                <a:cubicBezTo>
                  <a:pt x="353035" y="-8761"/>
                  <a:pt x="419741" y="-28719"/>
                  <a:pt x="742493" y="0"/>
                </a:cubicBezTo>
                <a:cubicBezTo>
                  <a:pt x="1060298" y="38834"/>
                  <a:pt x="1180703" y="7400"/>
                  <a:pt x="1445209" y="0"/>
                </a:cubicBezTo>
                <a:cubicBezTo>
                  <a:pt x="1670400" y="-806"/>
                  <a:pt x="1899946" y="32251"/>
                  <a:pt x="2147926" y="0"/>
                </a:cubicBezTo>
                <a:cubicBezTo>
                  <a:pt x="2378849" y="-2551"/>
                  <a:pt x="2540656" y="26352"/>
                  <a:pt x="2691536" y="0"/>
                </a:cubicBezTo>
                <a:cubicBezTo>
                  <a:pt x="2876931" y="-15095"/>
                  <a:pt x="3040017" y="-21259"/>
                  <a:pt x="3274924" y="0"/>
                </a:cubicBezTo>
                <a:cubicBezTo>
                  <a:pt x="3485565" y="9785"/>
                  <a:pt x="3621162" y="-6589"/>
                  <a:pt x="3977640" y="0"/>
                </a:cubicBezTo>
                <a:cubicBezTo>
                  <a:pt x="3977068" y="8167"/>
                  <a:pt x="3977277" y="15177"/>
                  <a:pt x="3977640" y="18288"/>
                </a:cubicBezTo>
                <a:cubicBezTo>
                  <a:pt x="3760430" y="33945"/>
                  <a:pt x="3473858" y="-3945"/>
                  <a:pt x="3314700" y="18288"/>
                </a:cubicBezTo>
                <a:cubicBezTo>
                  <a:pt x="3143719" y="38991"/>
                  <a:pt x="2925427" y="28315"/>
                  <a:pt x="2771089" y="18288"/>
                </a:cubicBezTo>
                <a:cubicBezTo>
                  <a:pt x="2644074" y="41714"/>
                  <a:pt x="2422069" y="88563"/>
                  <a:pt x="2227478" y="18288"/>
                </a:cubicBezTo>
                <a:cubicBezTo>
                  <a:pt x="2056653" y="24229"/>
                  <a:pt x="1780889" y="4880"/>
                  <a:pt x="1524762" y="18288"/>
                </a:cubicBezTo>
                <a:cubicBezTo>
                  <a:pt x="1275245" y="37761"/>
                  <a:pt x="1227316" y="37953"/>
                  <a:pt x="941375" y="18288"/>
                </a:cubicBezTo>
                <a:cubicBezTo>
                  <a:pt x="639482" y="-7431"/>
                  <a:pt x="459859" y="52000"/>
                  <a:pt x="0" y="18288"/>
                </a:cubicBezTo>
                <a:cubicBezTo>
                  <a:pt x="-201" y="11951"/>
                  <a:pt x="215" y="487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3977640"/>
                      <a:gd name="connsiteY0" fmla="*/ 0 h 18288"/>
                      <a:gd name="connsiteX1" fmla="*/ 742493 w 3977640"/>
                      <a:gd name="connsiteY1" fmla="*/ 0 h 18288"/>
                      <a:gd name="connsiteX2" fmla="*/ 1445209 w 3977640"/>
                      <a:gd name="connsiteY2" fmla="*/ 0 h 18288"/>
                      <a:gd name="connsiteX3" fmla="*/ 2147926 w 3977640"/>
                      <a:gd name="connsiteY3" fmla="*/ 0 h 18288"/>
                      <a:gd name="connsiteX4" fmla="*/ 2691536 w 3977640"/>
                      <a:gd name="connsiteY4" fmla="*/ 0 h 18288"/>
                      <a:gd name="connsiteX5" fmla="*/ 327492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227478 w 3977640"/>
                      <a:gd name="connsiteY10" fmla="*/ 18288 h 18288"/>
                      <a:gd name="connsiteX11" fmla="*/ 1524762 w 3977640"/>
                      <a:gd name="connsiteY11" fmla="*/ 18288 h 18288"/>
                      <a:gd name="connsiteX12" fmla="*/ 941375 w 3977640"/>
                      <a:gd name="connsiteY12" fmla="*/ 18288 h 18288"/>
                      <a:gd name="connsiteX13" fmla="*/ 0 w 3977640"/>
                      <a:gd name="connsiteY13" fmla="*/ 18288 h 18288"/>
                      <a:gd name="connsiteX14" fmla="*/ 0 w 397764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7640" h="18288" fill="none" extrusionOk="0">
                        <a:moveTo>
                          <a:pt x="0" y="0"/>
                        </a:moveTo>
                        <a:cubicBezTo>
                          <a:pt x="362724" y="-2785"/>
                          <a:pt x="438784" y="-35866"/>
                          <a:pt x="742493" y="0"/>
                        </a:cubicBezTo>
                        <a:cubicBezTo>
                          <a:pt x="1046202" y="35866"/>
                          <a:pt x="1214361" y="6330"/>
                          <a:pt x="1445209" y="0"/>
                        </a:cubicBezTo>
                        <a:cubicBezTo>
                          <a:pt x="1676057" y="-6330"/>
                          <a:pt x="1906372" y="-3266"/>
                          <a:pt x="2147926" y="0"/>
                        </a:cubicBezTo>
                        <a:cubicBezTo>
                          <a:pt x="2389480" y="3266"/>
                          <a:pt x="2520714" y="16824"/>
                          <a:pt x="2691536" y="0"/>
                        </a:cubicBezTo>
                        <a:cubicBezTo>
                          <a:pt x="2862358" y="-16824"/>
                          <a:pt x="3036508" y="-14038"/>
                          <a:pt x="3274924" y="0"/>
                        </a:cubicBezTo>
                        <a:cubicBezTo>
                          <a:pt x="3513340" y="14038"/>
                          <a:pt x="3634141" y="-18809"/>
                          <a:pt x="3977640" y="0"/>
                        </a:cubicBezTo>
                        <a:cubicBezTo>
                          <a:pt x="3977140" y="8855"/>
                          <a:pt x="3977749" y="14521"/>
                          <a:pt x="3977640" y="18288"/>
                        </a:cubicBezTo>
                        <a:cubicBezTo>
                          <a:pt x="3757007" y="32029"/>
                          <a:pt x="3469003" y="-5112"/>
                          <a:pt x="3314700" y="18288"/>
                        </a:cubicBezTo>
                        <a:cubicBezTo>
                          <a:pt x="3160397" y="41688"/>
                          <a:pt x="2914663" y="19512"/>
                          <a:pt x="2771089" y="18288"/>
                        </a:cubicBezTo>
                        <a:cubicBezTo>
                          <a:pt x="2627515" y="17064"/>
                          <a:pt x="2417576" y="42034"/>
                          <a:pt x="2227478" y="18288"/>
                        </a:cubicBezTo>
                        <a:cubicBezTo>
                          <a:pt x="2037380" y="-5458"/>
                          <a:pt x="1775246" y="-2032"/>
                          <a:pt x="1524762" y="18288"/>
                        </a:cubicBezTo>
                        <a:cubicBezTo>
                          <a:pt x="1274278" y="38608"/>
                          <a:pt x="1225405" y="46940"/>
                          <a:pt x="941375" y="18288"/>
                        </a:cubicBezTo>
                        <a:cubicBezTo>
                          <a:pt x="657345" y="-10364"/>
                          <a:pt x="468340" y="57851"/>
                          <a:pt x="0" y="18288"/>
                        </a:cubicBezTo>
                        <a:cubicBezTo>
                          <a:pt x="683" y="12014"/>
                          <a:pt x="724" y="5908"/>
                          <a:pt x="0" y="0"/>
                        </a:cubicBezTo>
                        <a:close/>
                      </a:path>
                      <a:path w="3977640" h="18288" stroke="0" extrusionOk="0">
                        <a:moveTo>
                          <a:pt x="0" y="0"/>
                        </a:moveTo>
                        <a:cubicBezTo>
                          <a:pt x="167643" y="7540"/>
                          <a:pt x="416663" y="12011"/>
                          <a:pt x="623164" y="0"/>
                        </a:cubicBezTo>
                        <a:cubicBezTo>
                          <a:pt x="829665" y="-12011"/>
                          <a:pt x="908844" y="7531"/>
                          <a:pt x="1166774" y="0"/>
                        </a:cubicBezTo>
                        <a:cubicBezTo>
                          <a:pt x="1424704" y="-7531"/>
                          <a:pt x="1745729" y="22552"/>
                          <a:pt x="1909267" y="0"/>
                        </a:cubicBezTo>
                        <a:cubicBezTo>
                          <a:pt x="2072805" y="-22552"/>
                          <a:pt x="2313264" y="2550"/>
                          <a:pt x="2532431" y="0"/>
                        </a:cubicBezTo>
                        <a:cubicBezTo>
                          <a:pt x="2751598" y="-2550"/>
                          <a:pt x="2914229" y="-1772"/>
                          <a:pt x="3155594" y="0"/>
                        </a:cubicBezTo>
                        <a:cubicBezTo>
                          <a:pt x="3396959" y="1772"/>
                          <a:pt x="3603015" y="-38331"/>
                          <a:pt x="3977640" y="0"/>
                        </a:cubicBezTo>
                        <a:cubicBezTo>
                          <a:pt x="3976742" y="7180"/>
                          <a:pt x="3977809" y="13790"/>
                          <a:pt x="3977640" y="18288"/>
                        </a:cubicBezTo>
                        <a:cubicBezTo>
                          <a:pt x="3733612" y="44026"/>
                          <a:pt x="3504694" y="34704"/>
                          <a:pt x="3314700" y="18288"/>
                        </a:cubicBezTo>
                        <a:cubicBezTo>
                          <a:pt x="3124706" y="1872"/>
                          <a:pt x="2970848" y="41228"/>
                          <a:pt x="2771089" y="18288"/>
                        </a:cubicBezTo>
                        <a:cubicBezTo>
                          <a:pt x="2571330" y="-4652"/>
                          <a:pt x="2374617" y="32581"/>
                          <a:pt x="2108149" y="18288"/>
                        </a:cubicBezTo>
                        <a:cubicBezTo>
                          <a:pt x="1841681" y="3995"/>
                          <a:pt x="1730147" y="-7187"/>
                          <a:pt x="1445209" y="18288"/>
                        </a:cubicBezTo>
                        <a:cubicBezTo>
                          <a:pt x="1160271" y="43763"/>
                          <a:pt x="1128446" y="30981"/>
                          <a:pt x="822046" y="18288"/>
                        </a:cubicBezTo>
                        <a:cubicBezTo>
                          <a:pt x="515646" y="5595"/>
                          <a:pt x="401539" y="48208"/>
                          <a:pt x="0" y="18288"/>
                        </a:cubicBezTo>
                        <a:cubicBezTo>
                          <a:pt x="571" y="10093"/>
                          <a:pt x="-125" y="840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diagram of a wrapper method&#10;&#10;Description automatically generated">
            <a:extLst>
              <a:ext uri="{FF2B5EF4-FFF2-40B4-BE49-F238E27FC236}">
                <a16:creationId xmlns:a16="http://schemas.microsoft.com/office/drawing/2014/main" id="{FEA9CCB4-CF79-39BE-E108-8853DAD69422}"/>
              </a:ext>
            </a:extLst>
          </p:cNvPr>
          <p:cNvPicPr>
            <a:picLocks noGrp="1" noChangeAspect="1"/>
          </p:cNvPicPr>
          <p:nvPr>
            <p:ph idx="1"/>
          </p:nvPr>
        </p:nvPicPr>
        <p:blipFill>
          <a:blip r:embed="rId2"/>
          <a:stretch>
            <a:fillRect/>
          </a:stretch>
        </p:blipFill>
        <p:spPr>
          <a:xfrm>
            <a:off x="171450" y="251753"/>
            <a:ext cx="2734637" cy="4393564"/>
          </a:xfrm>
        </p:spPr>
      </p:pic>
      <p:pic>
        <p:nvPicPr>
          <p:cNvPr id="7" name="Picture 6" descr="A diagram of a wrapper framework&#10;&#10;Description automatically generated">
            <a:extLst>
              <a:ext uri="{FF2B5EF4-FFF2-40B4-BE49-F238E27FC236}">
                <a16:creationId xmlns:a16="http://schemas.microsoft.com/office/drawing/2014/main" id="{01F775C8-D782-9B86-9120-56FBEF28F23C}"/>
              </a:ext>
            </a:extLst>
          </p:cNvPr>
          <p:cNvPicPr>
            <a:picLocks noChangeAspect="1"/>
          </p:cNvPicPr>
          <p:nvPr/>
        </p:nvPicPr>
        <p:blipFill>
          <a:blip r:embed="rId3"/>
          <a:stretch>
            <a:fillRect/>
          </a:stretch>
        </p:blipFill>
        <p:spPr>
          <a:xfrm>
            <a:off x="4237353" y="698472"/>
            <a:ext cx="4678047" cy="2625593"/>
          </a:xfrm>
          <a:prstGeom prst="rect">
            <a:avLst/>
          </a:prstGeom>
        </p:spPr>
      </p:pic>
      <p:sp>
        <p:nvSpPr>
          <p:cNvPr id="8" name="TextBox 7">
            <a:extLst>
              <a:ext uri="{FF2B5EF4-FFF2-40B4-BE49-F238E27FC236}">
                <a16:creationId xmlns:a16="http://schemas.microsoft.com/office/drawing/2014/main" id="{8F168685-B4C3-4D42-FC82-FF46020922B9}"/>
              </a:ext>
            </a:extLst>
          </p:cNvPr>
          <p:cNvSpPr txBox="1"/>
          <p:nvPr/>
        </p:nvSpPr>
        <p:spPr>
          <a:xfrm>
            <a:off x="171450" y="4772667"/>
            <a:ext cx="2796335" cy="385780"/>
          </a:xfrm>
          <a:prstGeom prst="rect">
            <a:avLst/>
          </a:prstGeom>
          <a:noFill/>
        </p:spPr>
        <p:txBody>
          <a:bodyPr wrap="square" rtlCol="0">
            <a:spAutoFit/>
          </a:bodyPr>
          <a:lstStyle/>
          <a:p>
            <a:pPr defTabSz="475488">
              <a:spcAft>
                <a:spcPts val="600"/>
              </a:spcAft>
            </a:pPr>
            <a:r>
              <a:rPr lang="en-IN" sz="1872" kern="1200">
                <a:solidFill>
                  <a:schemeClr val="tx1"/>
                </a:solidFill>
                <a:latin typeface="+mn-lt"/>
                <a:ea typeface="+mn-ea"/>
                <a:cs typeface="+mn-cs"/>
              </a:rPr>
              <a:t>Hybrid (Filter-Wrapper)</a:t>
            </a:r>
            <a:endParaRPr lang="en-IN"/>
          </a:p>
        </p:txBody>
      </p:sp>
      <p:sp>
        <p:nvSpPr>
          <p:cNvPr id="9" name="TextBox 8">
            <a:extLst>
              <a:ext uri="{FF2B5EF4-FFF2-40B4-BE49-F238E27FC236}">
                <a16:creationId xmlns:a16="http://schemas.microsoft.com/office/drawing/2014/main" id="{269D8579-8C0A-866F-051F-EC27AEB023DC}"/>
              </a:ext>
            </a:extLst>
          </p:cNvPr>
          <p:cNvSpPr txBox="1"/>
          <p:nvPr/>
        </p:nvSpPr>
        <p:spPr>
          <a:xfrm>
            <a:off x="4901908" y="3037527"/>
            <a:ext cx="3366807" cy="385780"/>
          </a:xfrm>
          <a:prstGeom prst="rect">
            <a:avLst/>
          </a:prstGeom>
          <a:noFill/>
        </p:spPr>
        <p:txBody>
          <a:bodyPr wrap="square" rtlCol="0">
            <a:spAutoFit/>
          </a:bodyPr>
          <a:lstStyle/>
          <a:p>
            <a:pPr defTabSz="475488">
              <a:spcAft>
                <a:spcPts val="600"/>
              </a:spcAft>
            </a:pPr>
            <a:r>
              <a:rPr lang="en-IN" sz="1872" kern="1200">
                <a:solidFill>
                  <a:schemeClr val="tx1"/>
                </a:solidFill>
                <a:latin typeface="+mn-lt"/>
                <a:ea typeface="+mn-ea"/>
                <a:cs typeface="+mn-cs"/>
              </a:rPr>
              <a:t>    Wrapper (SFS,SBS and RFE)</a:t>
            </a:r>
            <a:endParaRPr lang="en-IN"/>
          </a:p>
        </p:txBody>
      </p:sp>
    </p:spTree>
    <p:extLst>
      <p:ext uri="{BB962C8B-B14F-4D97-AF65-F5344CB8AC3E}">
        <p14:creationId xmlns:p14="http://schemas.microsoft.com/office/powerpoint/2010/main" val="3604958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y cars lined up in a row on floor">
            <a:extLst>
              <a:ext uri="{FF2B5EF4-FFF2-40B4-BE49-F238E27FC236}">
                <a16:creationId xmlns:a16="http://schemas.microsoft.com/office/drawing/2014/main" id="{FADB2422-A47C-00D1-490B-F465E59A1E15}"/>
              </a:ext>
            </a:extLst>
          </p:cNvPr>
          <p:cNvPicPr>
            <a:picLocks noChangeAspect="1"/>
          </p:cNvPicPr>
          <p:nvPr/>
        </p:nvPicPr>
        <p:blipFill rotWithShape="1">
          <a:blip r:embed="rId2"/>
          <a:srcRect l="16760" r="12918"/>
          <a:stretch/>
        </p:blipFill>
        <p:spPr>
          <a:xfrm>
            <a:off x="0" y="10"/>
            <a:ext cx="9144000" cy="6857990"/>
          </a:xfrm>
          <a:prstGeom prst="rect">
            <a:avLst/>
          </a:prstGeom>
        </p:spPr>
      </p:pic>
      <p:sp>
        <p:nvSpPr>
          <p:cNvPr id="28" name="Rectangle 27">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73EE649-CB18-CF0E-2BA5-BC9AE33EBB35}"/>
              </a:ext>
            </a:extLst>
          </p:cNvPr>
          <p:cNvSpPr>
            <a:spLocks noGrp="1"/>
          </p:cNvSpPr>
          <p:nvPr>
            <p:ph type="title"/>
          </p:nvPr>
        </p:nvSpPr>
        <p:spPr>
          <a:xfrm>
            <a:off x="714171" y="743447"/>
            <a:ext cx="2980038" cy="3692028"/>
          </a:xfrm>
          <a:noFill/>
        </p:spPr>
        <p:txBody>
          <a:bodyPr vert="horz" lIns="91440" tIns="45720" rIns="91440" bIns="45720" rtlCol="0" anchor="b">
            <a:normAutofit/>
          </a:bodyPr>
          <a:lstStyle/>
          <a:p>
            <a:pPr algn="l" defTabSz="914400">
              <a:lnSpc>
                <a:spcPct val="90000"/>
              </a:lnSpc>
            </a:pPr>
            <a:r>
              <a:rPr lang="en-US" sz="3800" dirty="0"/>
              <a:t>Model Selection</a:t>
            </a:r>
          </a:p>
        </p:txBody>
      </p:sp>
    </p:spTree>
    <p:extLst>
      <p:ext uri="{BB962C8B-B14F-4D97-AF65-F5344CB8AC3E}">
        <p14:creationId xmlns:p14="http://schemas.microsoft.com/office/powerpoint/2010/main" val="2850814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44" name="Content Placeholder 2">
            <a:extLst>
              <a:ext uri="{FF2B5EF4-FFF2-40B4-BE49-F238E27FC236}">
                <a16:creationId xmlns:a16="http://schemas.microsoft.com/office/drawing/2014/main" id="{EE8FD0B2-C47C-081B-7940-D5BDBAD12C44}"/>
              </a:ext>
            </a:extLst>
          </p:cNvPr>
          <p:cNvSpPr>
            <a:spLocks noGrp="1"/>
          </p:cNvSpPr>
          <p:nvPr>
            <p:ph idx="1"/>
          </p:nvPr>
        </p:nvSpPr>
        <p:spPr>
          <a:xfrm>
            <a:off x="3053301" y="-2"/>
            <a:ext cx="5158408" cy="6548286"/>
          </a:xfrm>
        </p:spPr>
        <p:txBody>
          <a:bodyPr anchor="ctr">
            <a:normAutofit lnSpcReduction="10000"/>
          </a:bodyPr>
          <a:lstStyle/>
          <a:p>
            <a:pPr>
              <a:lnSpc>
                <a:spcPct val="90000"/>
              </a:lnSpc>
            </a:pPr>
            <a:r>
              <a:rPr lang="en-IN" sz="1400" dirty="0">
                <a:solidFill>
                  <a:schemeClr val="tx2"/>
                </a:solidFill>
              </a:rPr>
              <a:t>Logistic Regression</a:t>
            </a:r>
          </a:p>
          <a:p>
            <a:pPr marL="0" indent="0">
              <a:lnSpc>
                <a:spcPct val="90000"/>
              </a:lnSpc>
              <a:buNone/>
            </a:pPr>
            <a:r>
              <a:rPr lang="en-US" sz="1400" dirty="0">
                <a:solidFill>
                  <a:schemeClr val="tx2"/>
                </a:solidFill>
              </a:rPr>
              <a:t>Logistic regression is ideal for binary or categorical tasks, providing a simple baseline to assess feature effects in classification. . It is especially suitable when you want to understand the effect of individual features on the outcome. In this study, Logistic Regression helps to assess the baseline performance of models before and after feature selection.</a:t>
            </a:r>
            <a:endParaRPr lang="en-IN" sz="1400" dirty="0">
              <a:solidFill>
                <a:schemeClr val="tx2"/>
              </a:solidFill>
            </a:endParaRPr>
          </a:p>
          <a:p>
            <a:pPr>
              <a:lnSpc>
                <a:spcPct val="90000"/>
              </a:lnSpc>
            </a:pPr>
            <a:r>
              <a:rPr lang="en-IN" sz="1400" dirty="0">
                <a:solidFill>
                  <a:schemeClr val="tx2"/>
                </a:solidFill>
              </a:rPr>
              <a:t>SVM</a:t>
            </a:r>
          </a:p>
          <a:p>
            <a:pPr marL="0" indent="0">
              <a:lnSpc>
                <a:spcPct val="90000"/>
              </a:lnSpc>
              <a:buNone/>
            </a:pPr>
            <a:r>
              <a:rPr lang="en-US" sz="1400" dirty="0">
                <a:solidFill>
                  <a:schemeClr val="tx2"/>
                </a:solidFill>
              </a:rPr>
              <a:t>SVM excels in diverse classification tasks (binary and multi-class) by capturing complex feature-label relationships, especially in high-dimensional spaces, aiding feature selection evaluation</a:t>
            </a:r>
            <a:endParaRPr lang="en-IN" sz="1400" dirty="0">
              <a:solidFill>
                <a:schemeClr val="tx2"/>
              </a:solidFill>
            </a:endParaRPr>
          </a:p>
          <a:p>
            <a:pPr>
              <a:lnSpc>
                <a:spcPct val="90000"/>
              </a:lnSpc>
            </a:pPr>
            <a:endParaRPr lang="en-IN" sz="1400" dirty="0">
              <a:solidFill>
                <a:schemeClr val="tx2"/>
              </a:solidFill>
            </a:endParaRPr>
          </a:p>
          <a:p>
            <a:pPr>
              <a:lnSpc>
                <a:spcPct val="90000"/>
              </a:lnSpc>
            </a:pPr>
            <a:r>
              <a:rPr lang="en-IN" sz="1400" dirty="0">
                <a:solidFill>
                  <a:schemeClr val="tx2"/>
                </a:solidFill>
              </a:rPr>
              <a:t>Decision Tree </a:t>
            </a:r>
          </a:p>
          <a:p>
            <a:pPr marL="0" indent="0">
              <a:lnSpc>
                <a:spcPct val="90000"/>
              </a:lnSpc>
              <a:buNone/>
            </a:pPr>
            <a:r>
              <a:rPr lang="en-US" sz="1400" dirty="0">
                <a:solidFill>
                  <a:schemeClr val="tx2"/>
                </a:solidFill>
              </a:rPr>
              <a:t>Decision Trees offer interpretable models for binary/multi-class tasks. Transparency aids understanding of feature importance via feature selection, assessing interpretability and decision </a:t>
            </a:r>
            <a:r>
              <a:rPr lang="en-US" sz="1400" dirty="0" err="1">
                <a:solidFill>
                  <a:schemeClr val="tx2"/>
                </a:solidFill>
              </a:rPr>
              <a:t>boundaries.Also</a:t>
            </a:r>
            <a:r>
              <a:rPr lang="en-US" sz="1400" dirty="0">
                <a:solidFill>
                  <a:schemeClr val="tx2"/>
                </a:solidFill>
              </a:rPr>
              <a:t> helpful to </a:t>
            </a:r>
            <a:r>
              <a:rPr lang="en-US" sz="1400" dirty="0" err="1">
                <a:solidFill>
                  <a:schemeClr val="tx2"/>
                </a:solidFill>
              </a:rPr>
              <a:t>assest</a:t>
            </a:r>
            <a:r>
              <a:rPr lang="en-US" sz="1400" dirty="0">
                <a:solidFill>
                  <a:schemeClr val="tx2"/>
                </a:solidFill>
              </a:rPr>
              <a:t> how feature selection affects model interpretability.</a:t>
            </a:r>
            <a:endParaRPr lang="en-IN" sz="1400" dirty="0">
              <a:solidFill>
                <a:schemeClr val="tx2"/>
              </a:solidFill>
            </a:endParaRPr>
          </a:p>
          <a:p>
            <a:pPr>
              <a:lnSpc>
                <a:spcPct val="90000"/>
              </a:lnSpc>
            </a:pPr>
            <a:endParaRPr lang="en-IN" sz="1400" dirty="0">
              <a:solidFill>
                <a:schemeClr val="tx2"/>
              </a:solidFill>
            </a:endParaRPr>
          </a:p>
          <a:p>
            <a:pPr>
              <a:lnSpc>
                <a:spcPct val="90000"/>
              </a:lnSpc>
            </a:pPr>
            <a:r>
              <a:rPr lang="en-IN" sz="1400" dirty="0">
                <a:solidFill>
                  <a:schemeClr val="tx2"/>
                </a:solidFill>
              </a:rPr>
              <a:t>Naïve Bayes </a:t>
            </a:r>
          </a:p>
          <a:p>
            <a:pPr marL="0" indent="0">
              <a:lnSpc>
                <a:spcPct val="90000"/>
              </a:lnSpc>
              <a:buNone/>
            </a:pPr>
            <a:r>
              <a:rPr lang="en-US" sz="1400" dirty="0">
                <a:solidFill>
                  <a:schemeClr val="tx2"/>
                </a:solidFill>
              </a:rPr>
              <a:t>Naïve Bayes is valuable for text classification and when feature independence is assumed. While less common in high-dimensional data, it's useful for assessing feature selection's impact on models, especially in text or categorical data where the independence assumption may apply or be violated.</a:t>
            </a:r>
            <a:endParaRPr lang="en-IN" sz="1400" dirty="0">
              <a:solidFill>
                <a:schemeClr val="tx2"/>
              </a:solidFill>
            </a:endParaRPr>
          </a:p>
          <a:p>
            <a:pPr marL="0" indent="0">
              <a:lnSpc>
                <a:spcPct val="90000"/>
              </a:lnSpc>
              <a:buNone/>
            </a:pPr>
            <a:endParaRPr lang="en-IN" sz="1400" dirty="0">
              <a:solidFill>
                <a:schemeClr val="tx2"/>
              </a:solidFill>
            </a:endParaRPr>
          </a:p>
          <a:p>
            <a:pPr>
              <a:lnSpc>
                <a:spcPct val="90000"/>
              </a:lnSpc>
            </a:pPr>
            <a:r>
              <a:rPr lang="en-IN" sz="1400" dirty="0">
                <a:solidFill>
                  <a:schemeClr val="tx2"/>
                </a:solidFill>
              </a:rPr>
              <a:t>Random Forest </a:t>
            </a:r>
          </a:p>
          <a:p>
            <a:pPr marL="0" indent="0">
              <a:lnSpc>
                <a:spcPct val="90000"/>
              </a:lnSpc>
              <a:buNone/>
            </a:pPr>
            <a:r>
              <a:rPr lang="en-US" sz="1400" dirty="0">
                <a:solidFill>
                  <a:schemeClr val="tx2"/>
                </a:solidFill>
              </a:rPr>
              <a:t>Random Forest is an ensemble method known for its ability to handle high-dimensional datasets and capture non-linear relationships. It can serve as a robust benchmark to evaluate how feature selection techniques impact the performance of a complex model.</a:t>
            </a:r>
            <a:endParaRPr lang="en-IN" sz="1400" dirty="0">
              <a:solidFill>
                <a:schemeClr val="tx2"/>
              </a:solidFill>
            </a:endParaRPr>
          </a:p>
          <a:p>
            <a:pPr>
              <a:lnSpc>
                <a:spcPct val="90000"/>
              </a:lnSpc>
            </a:pPr>
            <a:endParaRPr lang="en-IN" sz="1100" dirty="0">
              <a:solidFill>
                <a:schemeClr val="tx2"/>
              </a:solidFill>
            </a:endParaRPr>
          </a:p>
        </p:txBody>
      </p:sp>
    </p:spTree>
    <p:extLst>
      <p:ext uri="{BB962C8B-B14F-4D97-AF65-F5344CB8AC3E}">
        <p14:creationId xmlns:p14="http://schemas.microsoft.com/office/powerpoint/2010/main" val="1975222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Flask">
            <a:extLst>
              <a:ext uri="{FF2B5EF4-FFF2-40B4-BE49-F238E27FC236}">
                <a16:creationId xmlns:a16="http://schemas.microsoft.com/office/drawing/2014/main" id="{40A0AEA1-A5D7-3583-0DDC-DA412F2499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41" y="2165637"/>
            <a:ext cx="2526726" cy="2526726"/>
          </a:xfrm>
          <a:prstGeom prst="rect">
            <a:avLst/>
          </a:prstGeom>
        </p:spPr>
      </p:pic>
      <p:sp>
        <p:nvSpPr>
          <p:cNvPr id="29" name="Freeform: Shape 28">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2494" y="0"/>
            <a:ext cx="5671506"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BF5A6EE3-6220-B850-1F8A-D495FD41C1AC}"/>
              </a:ext>
            </a:extLst>
          </p:cNvPr>
          <p:cNvSpPr>
            <a:spLocks noGrp="1"/>
          </p:cNvSpPr>
          <p:nvPr>
            <p:ph type="title"/>
          </p:nvPr>
        </p:nvSpPr>
        <p:spPr>
          <a:xfrm>
            <a:off x="4216545" y="762538"/>
            <a:ext cx="4237012" cy="3199862"/>
          </a:xfrm>
        </p:spPr>
        <p:txBody>
          <a:bodyPr vert="horz" lIns="91440" tIns="45720" rIns="91440" bIns="45720" rtlCol="0" anchor="b">
            <a:normAutofit/>
          </a:bodyPr>
          <a:lstStyle/>
          <a:p>
            <a:pPr algn="l" defTabSz="914400">
              <a:lnSpc>
                <a:spcPct val="90000"/>
              </a:lnSpc>
            </a:pPr>
            <a:r>
              <a:rPr lang="en-US" sz="5700" kern="1200">
                <a:solidFill>
                  <a:srgbClr val="FFFFFF"/>
                </a:solidFill>
                <a:latin typeface="+mj-lt"/>
                <a:ea typeface="+mj-ea"/>
                <a:cs typeface="+mj-cs"/>
              </a:rPr>
              <a:t>Experimental Design </a:t>
            </a:r>
          </a:p>
        </p:txBody>
      </p:sp>
      <p:sp>
        <p:nvSpPr>
          <p:cNvPr id="31"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8261" y="4043302"/>
            <a:ext cx="3977640" cy="18288"/>
          </a:xfrm>
          <a:custGeom>
            <a:avLst/>
            <a:gdLst>
              <a:gd name="connsiteX0" fmla="*/ 0 w 3977640"/>
              <a:gd name="connsiteY0" fmla="*/ 0 h 18288"/>
              <a:gd name="connsiteX1" fmla="*/ 742493 w 3977640"/>
              <a:gd name="connsiteY1" fmla="*/ 0 h 18288"/>
              <a:gd name="connsiteX2" fmla="*/ 1445209 w 3977640"/>
              <a:gd name="connsiteY2" fmla="*/ 0 h 18288"/>
              <a:gd name="connsiteX3" fmla="*/ 2147926 w 3977640"/>
              <a:gd name="connsiteY3" fmla="*/ 0 h 18288"/>
              <a:gd name="connsiteX4" fmla="*/ 2691536 w 3977640"/>
              <a:gd name="connsiteY4" fmla="*/ 0 h 18288"/>
              <a:gd name="connsiteX5" fmla="*/ 327492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227478 w 3977640"/>
              <a:gd name="connsiteY10" fmla="*/ 18288 h 18288"/>
              <a:gd name="connsiteX11" fmla="*/ 1524762 w 3977640"/>
              <a:gd name="connsiteY11" fmla="*/ 18288 h 18288"/>
              <a:gd name="connsiteX12" fmla="*/ 941375 w 3977640"/>
              <a:gd name="connsiteY12" fmla="*/ 18288 h 18288"/>
              <a:gd name="connsiteX13" fmla="*/ 0 w 3977640"/>
              <a:gd name="connsiteY13" fmla="*/ 18288 h 18288"/>
              <a:gd name="connsiteX14" fmla="*/ 0 w 3977640"/>
              <a:gd name="connsiteY14" fmla="*/ 0 h 18288"/>
              <a:gd name="connsiteX0" fmla="*/ 0 w 3977640"/>
              <a:gd name="connsiteY0" fmla="*/ 0 h 18288"/>
              <a:gd name="connsiteX1" fmla="*/ 623164 w 3977640"/>
              <a:gd name="connsiteY1" fmla="*/ 0 h 18288"/>
              <a:gd name="connsiteX2" fmla="*/ 1166774 w 3977640"/>
              <a:gd name="connsiteY2" fmla="*/ 0 h 18288"/>
              <a:gd name="connsiteX3" fmla="*/ 1909267 w 3977640"/>
              <a:gd name="connsiteY3" fmla="*/ 0 h 18288"/>
              <a:gd name="connsiteX4" fmla="*/ 2532431 w 3977640"/>
              <a:gd name="connsiteY4" fmla="*/ 0 h 18288"/>
              <a:gd name="connsiteX5" fmla="*/ 315559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108149 w 3977640"/>
              <a:gd name="connsiteY10" fmla="*/ 18288 h 18288"/>
              <a:gd name="connsiteX11" fmla="*/ 1445209 w 3977640"/>
              <a:gd name="connsiteY11" fmla="*/ 18288 h 18288"/>
              <a:gd name="connsiteX12" fmla="*/ 822046 w 3977640"/>
              <a:gd name="connsiteY12" fmla="*/ 18288 h 18288"/>
              <a:gd name="connsiteX13" fmla="*/ 0 w 3977640"/>
              <a:gd name="connsiteY13" fmla="*/ 18288 h 18288"/>
              <a:gd name="connsiteX14" fmla="*/ 0 w 397764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7640" h="18288" fill="none" extrusionOk="0">
                <a:moveTo>
                  <a:pt x="0" y="0"/>
                </a:moveTo>
                <a:cubicBezTo>
                  <a:pt x="363914" y="-18877"/>
                  <a:pt x="425952" y="-28373"/>
                  <a:pt x="742493" y="0"/>
                </a:cubicBezTo>
                <a:cubicBezTo>
                  <a:pt x="1042363" y="42731"/>
                  <a:pt x="1224517" y="13877"/>
                  <a:pt x="1445209" y="0"/>
                </a:cubicBezTo>
                <a:cubicBezTo>
                  <a:pt x="1675472" y="7578"/>
                  <a:pt x="1925197" y="-14432"/>
                  <a:pt x="2147926" y="0"/>
                </a:cubicBezTo>
                <a:cubicBezTo>
                  <a:pt x="2373929" y="27953"/>
                  <a:pt x="2500951" y="17878"/>
                  <a:pt x="2691536" y="0"/>
                </a:cubicBezTo>
                <a:cubicBezTo>
                  <a:pt x="2865435" y="-10732"/>
                  <a:pt x="3026731" y="-8882"/>
                  <a:pt x="3274924" y="0"/>
                </a:cubicBezTo>
                <a:cubicBezTo>
                  <a:pt x="3515205" y="3371"/>
                  <a:pt x="3627732" y="-19172"/>
                  <a:pt x="3977640" y="0"/>
                </a:cubicBezTo>
                <a:cubicBezTo>
                  <a:pt x="3977349" y="9035"/>
                  <a:pt x="3977541" y="15148"/>
                  <a:pt x="3977640" y="18288"/>
                </a:cubicBezTo>
                <a:cubicBezTo>
                  <a:pt x="3751689" y="42705"/>
                  <a:pt x="3451301" y="-28600"/>
                  <a:pt x="3314700" y="18288"/>
                </a:cubicBezTo>
                <a:cubicBezTo>
                  <a:pt x="3177670" y="47100"/>
                  <a:pt x="2913363" y="-7468"/>
                  <a:pt x="2771089" y="18288"/>
                </a:cubicBezTo>
                <a:cubicBezTo>
                  <a:pt x="2663872" y="39969"/>
                  <a:pt x="2390582" y="47958"/>
                  <a:pt x="2227478" y="18288"/>
                </a:cubicBezTo>
                <a:cubicBezTo>
                  <a:pt x="2026300" y="29086"/>
                  <a:pt x="1761765" y="-44485"/>
                  <a:pt x="1524762" y="18288"/>
                </a:cubicBezTo>
                <a:cubicBezTo>
                  <a:pt x="1278806" y="35207"/>
                  <a:pt x="1228904" y="40865"/>
                  <a:pt x="941375" y="18288"/>
                </a:cubicBezTo>
                <a:cubicBezTo>
                  <a:pt x="638373" y="-17637"/>
                  <a:pt x="502335" y="24422"/>
                  <a:pt x="0" y="18288"/>
                </a:cubicBezTo>
                <a:cubicBezTo>
                  <a:pt x="-470" y="12661"/>
                  <a:pt x="773" y="6041"/>
                  <a:pt x="0" y="0"/>
                </a:cubicBezTo>
                <a:close/>
              </a:path>
              <a:path w="3977640" h="18288" stroke="0" extrusionOk="0">
                <a:moveTo>
                  <a:pt x="0" y="0"/>
                </a:moveTo>
                <a:cubicBezTo>
                  <a:pt x="201349" y="851"/>
                  <a:pt x="406024" y="51823"/>
                  <a:pt x="623164" y="0"/>
                </a:cubicBezTo>
                <a:cubicBezTo>
                  <a:pt x="840825" y="-8810"/>
                  <a:pt x="904978" y="-5073"/>
                  <a:pt x="1166774" y="0"/>
                </a:cubicBezTo>
                <a:cubicBezTo>
                  <a:pt x="1465154" y="-6245"/>
                  <a:pt x="1770466" y="48184"/>
                  <a:pt x="1909267" y="0"/>
                </a:cubicBezTo>
                <a:cubicBezTo>
                  <a:pt x="2103125" y="6481"/>
                  <a:pt x="2323337" y="27170"/>
                  <a:pt x="2532431" y="0"/>
                </a:cubicBezTo>
                <a:cubicBezTo>
                  <a:pt x="2758236" y="4017"/>
                  <a:pt x="2904287" y="-15068"/>
                  <a:pt x="3155594" y="0"/>
                </a:cubicBezTo>
                <a:cubicBezTo>
                  <a:pt x="3362259" y="36218"/>
                  <a:pt x="3647028" y="-28453"/>
                  <a:pt x="3977640" y="0"/>
                </a:cubicBezTo>
                <a:cubicBezTo>
                  <a:pt x="3977160" y="6734"/>
                  <a:pt x="3977395" y="13051"/>
                  <a:pt x="3977640" y="18288"/>
                </a:cubicBezTo>
                <a:cubicBezTo>
                  <a:pt x="3729156" y="46097"/>
                  <a:pt x="3505087" y="40602"/>
                  <a:pt x="3314700" y="18288"/>
                </a:cubicBezTo>
                <a:cubicBezTo>
                  <a:pt x="3121715" y="-1550"/>
                  <a:pt x="2978076" y="33407"/>
                  <a:pt x="2771089" y="18288"/>
                </a:cubicBezTo>
                <a:cubicBezTo>
                  <a:pt x="2593148" y="22172"/>
                  <a:pt x="2404116" y="37638"/>
                  <a:pt x="2108149" y="18288"/>
                </a:cubicBezTo>
                <a:cubicBezTo>
                  <a:pt x="1835600" y="6220"/>
                  <a:pt x="1729748" y="-20906"/>
                  <a:pt x="1445209" y="18288"/>
                </a:cubicBezTo>
                <a:cubicBezTo>
                  <a:pt x="1160571" y="40726"/>
                  <a:pt x="1130920" y="23666"/>
                  <a:pt x="822046" y="18288"/>
                </a:cubicBezTo>
                <a:cubicBezTo>
                  <a:pt x="501296" y="6715"/>
                  <a:pt x="407236" y="39339"/>
                  <a:pt x="0" y="18288"/>
                </a:cubicBezTo>
                <a:cubicBezTo>
                  <a:pt x="675" y="10011"/>
                  <a:pt x="125" y="8388"/>
                  <a:pt x="0" y="0"/>
                </a:cubicBezTo>
                <a:close/>
              </a:path>
              <a:path w="3977640" h="18288" fill="none" stroke="0" extrusionOk="0">
                <a:moveTo>
                  <a:pt x="0" y="0"/>
                </a:moveTo>
                <a:cubicBezTo>
                  <a:pt x="353035" y="-8761"/>
                  <a:pt x="419741" y="-28719"/>
                  <a:pt x="742493" y="0"/>
                </a:cubicBezTo>
                <a:cubicBezTo>
                  <a:pt x="1060298" y="38834"/>
                  <a:pt x="1180703" y="7400"/>
                  <a:pt x="1445209" y="0"/>
                </a:cubicBezTo>
                <a:cubicBezTo>
                  <a:pt x="1670400" y="-806"/>
                  <a:pt x="1899946" y="32251"/>
                  <a:pt x="2147926" y="0"/>
                </a:cubicBezTo>
                <a:cubicBezTo>
                  <a:pt x="2378849" y="-2551"/>
                  <a:pt x="2540656" y="26352"/>
                  <a:pt x="2691536" y="0"/>
                </a:cubicBezTo>
                <a:cubicBezTo>
                  <a:pt x="2876931" y="-15095"/>
                  <a:pt x="3040017" y="-21259"/>
                  <a:pt x="3274924" y="0"/>
                </a:cubicBezTo>
                <a:cubicBezTo>
                  <a:pt x="3485565" y="9785"/>
                  <a:pt x="3621162" y="-6589"/>
                  <a:pt x="3977640" y="0"/>
                </a:cubicBezTo>
                <a:cubicBezTo>
                  <a:pt x="3977068" y="8167"/>
                  <a:pt x="3977277" y="15177"/>
                  <a:pt x="3977640" y="18288"/>
                </a:cubicBezTo>
                <a:cubicBezTo>
                  <a:pt x="3760430" y="33945"/>
                  <a:pt x="3473858" y="-3945"/>
                  <a:pt x="3314700" y="18288"/>
                </a:cubicBezTo>
                <a:cubicBezTo>
                  <a:pt x="3143719" y="38991"/>
                  <a:pt x="2925427" y="28315"/>
                  <a:pt x="2771089" y="18288"/>
                </a:cubicBezTo>
                <a:cubicBezTo>
                  <a:pt x="2644074" y="41714"/>
                  <a:pt x="2422069" y="88563"/>
                  <a:pt x="2227478" y="18288"/>
                </a:cubicBezTo>
                <a:cubicBezTo>
                  <a:pt x="2056653" y="24229"/>
                  <a:pt x="1780889" y="4880"/>
                  <a:pt x="1524762" y="18288"/>
                </a:cubicBezTo>
                <a:cubicBezTo>
                  <a:pt x="1275245" y="37761"/>
                  <a:pt x="1227316" y="37953"/>
                  <a:pt x="941375" y="18288"/>
                </a:cubicBezTo>
                <a:cubicBezTo>
                  <a:pt x="639482" y="-7431"/>
                  <a:pt x="459859" y="52000"/>
                  <a:pt x="0" y="18288"/>
                </a:cubicBezTo>
                <a:cubicBezTo>
                  <a:pt x="-201" y="11951"/>
                  <a:pt x="215" y="487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custGeom>
                    <a:avLst/>
                    <a:gdLst>
                      <a:gd name="connsiteX0" fmla="*/ 0 w 3977640"/>
                      <a:gd name="connsiteY0" fmla="*/ 0 h 18288"/>
                      <a:gd name="connsiteX1" fmla="*/ 742493 w 3977640"/>
                      <a:gd name="connsiteY1" fmla="*/ 0 h 18288"/>
                      <a:gd name="connsiteX2" fmla="*/ 1445209 w 3977640"/>
                      <a:gd name="connsiteY2" fmla="*/ 0 h 18288"/>
                      <a:gd name="connsiteX3" fmla="*/ 2147926 w 3977640"/>
                      <a:gd name="connsiteY3" fmla="*/ 0 h 18288"/>
                      <a:gd name="connsiteX4" fmla="*/ 2691536 w 3977640"/>
                      <a:gd name="connsiteY4" fmla="*/ 0 h 18288"/>
                      <a:gd name="connsiteX5" fmla="*/ 3274924 w 3977640"/>
                      <a:gd name="connsiteY5" fmla="*/ 0 h 18288"/>
                      <a:gd name="connsiteX6" fmla="*/ 3977640 w 3977640"/>
                      <a:gd name="connsiteY6" fmla="*/ 0 h 18288"/>
                      <a:gd name="connsiteX7" fmla="*/ 3977640 w 3977640"/>
                      <a:gd name="connsiteY7" fmla="*/ 18288 h 18288"/>
                      <a:gd name="connsiteX8" fmla="*/ 3314700 w 3977640"/>
                      <a:gd name="connsiteY8" fmla="*/ 18288 h 18288"/>
                      <a:gd name="connsiteX9" fmla="*/ 2771089 w 3977640"/>
                      <a:gd name="connsiteY9" fmla="*/ 18288 h 18288"/>
                      <a:gd name="connsiteX10" fmla="*/ 2227478 w 3977640"/>
                      <a:gd name="connsiteY10" fmla="*/ 18288 h 18288"/>
                      <a:gd name="connsiteX11" fmla="*/ 1524762 w 3977640"/>
                      <a:gd name="connsiteY11" fmla="*/ 18288 h 18288"/>
                      <a:gd name="connsiteX12" fmla="*/ 941375 w 3977640"/>
                      <a:gd name="connsiteY12" fmla="*/ 18288 h 18288"/>
                      <a:gd name="connsiteX13" fmla="*/ 0 w 3977640"/>
                      <a:gd name="connsiteY13" fmla="*/ 18288 h 18288"/>
                      <a:gd name="connsiteX14" fmla="*/ 0 w 397764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77640" h="18288" fill="none" extrusionOk="0">
                        <a:moveTo>
                          <a:pt x="0" y="0"/>
                        </a:moveTo>
                        <a:cubicBezTo>
                          <a:pt x="362724" y="-2785"/>
                          <a:pt x="438784" y="-35866"/>
                          <a:pt x="742493" y="0"/>
                        </a:cubicBezTo>
                        <a:cubicBezTo>
                          <a:pt x="1046202" y="35866"/>
                          <a:pt x="1214361" y="6330"/>
                          <a:pt x="1445209" y="0"/>
                        </a:cubicBezTo>
                        <a:cubicBezTo>
                          <a:pt x="1676057" y="-6330"/>
                          <a:pt x="1906372" y="-3266"/>
                          <a:pt x="2147926" y="0"/>
                        </a:cubicBezTo>
                        <a:cubicBezTo>
                          <a:pt x="2389480" y="3266"/>
                          <a:pt x="2520714" y="16824"/>
                          <a:pt x="2691536" y="0"/>
                        </a:cubicBezTo>
                        <a:cubicBezTo>
                          <a:pt x="2862358" y="-16824"/>
                          <a:pt x="3036508" y="-14038"/>
                          <a:pt x="3274924" y="0"/>
                        </a:cubicBezTo>
                        <a:cubicBezTo>
                          <a:pt x="3513340" y="14038"/>
                          <a:pt x="3634141" y="-18809"/>
                          <a:pt x="3977640" y="0"/>
                        </a:cubicBezTo>
                        <a:cubicBezTo>
                          <a:pt x="3977140" y="8855"/>
                          <a:pt x="3977749" y="14521"/>
                          <a:pt x="3977640" y="18288"/>
                        </a:cubicBezTo>
                        <a:cubicBezTo>
                          <a:pt x="3757007" y="32029"/>
                          <a:pt x="3469003" y="-5112"/>
                          <a:pt x="3314700" y="18288"/>
                        </a:cubicBezTo>
                        <a:cubicBezTo>
                          <a:pt x="3160397" y="41688"/>
                          <a:pt x="2914663" y="19512"/>
                          <a:pt x="2771089" y="18288"/>
                        </a:cubicBezTo>
                        <a:cubicBezTo>
                          <a:pt x="2627515" y="17064"/>
                          <a:pt x="2417576" y="42034"/>
                          <a:pt x="2227478" y="18288"/>
                        </a:cubicBezTo>
                        <a:cubicBezTo>
                          <a:pt x="2037380" y="-5458"/>
                          <a:pt x="1775246" y="-2032"/>
                          <a:pt x="1524762" y="18288"/>
                        </a:cubicBezTo>
                        <a:cubicBezTo>
                          <a:pt x="1274278" y="38608"/>
                          <a:pt x="1225405" y="46940"/>
                          <a:pt x="941375" y="18288"/>
                        </a:cubicBezTo>
                        <a:cubicBezTo>
                          <a:pt x="657345" y="-10364"/>
                          <a:pt x="468340" y="57851"/>
                          <a:pt x="0" y="18288"/>
                        </a:cubicBezTo>
                        <a:cubicBezTo>
                          <a:pt x="683" y="12014"/>
                          <a:pt x="724" y="5908"/>
                          <a:pt x="0" y="0"/>
                        </a:cubicBezTo>
                        <a:close/>
                      </a:path>
                      <a:path w="3977640" h="18288" stroke="0" extrusionOk="0">
                        <a:moveTo>
                          <a:pt x="0" y="0"/>
                        </a:moveTo>
                        <a:cubicBezTo>
                          <a:pt x="167643" y="7540"/>
                          <a:pt x="416663" y="12011"/>
                          <a:pt x="623164" y="0"/>
                        </a:cubicBezTo>
                        <a:cubicBezTo>
                          <a:pt x="829665" y="-12011"/>
                          <a:pt x="908844" y="7531"/>
                          <a:pt x="1166774" y="0"/>
                        </a:cubicBezTo>
                        <a:cubicBezTo>
                          <a:pt x="1424704" y="-7531"/>
                          <a:pt x="1745729" y="22552"/>
                          <a:pt x="1909267" y="0"/>
                        </a:cubicBezTo>
                        <a:cubicBezTo>
                          <a:pt x="2072805" y="-22552"/>
                          <a:pt x="2313264" y="2550"/>
                          <a:pt x="2532431" y="0"/>
                        </a:cubicBezTo>
                        <a:cubicBezTo>
                          <a:pt x="2751598" y="-2550"/>
                          <a:pt x="2914229" y="-1772"/>
                          <a:pt x="3155594" y="0"/>
                        </a:cubicBezTo>
                        <a:cubicBezTo>
                          <a:pt x="3396959" y="1772"/>
                          <a:pt x="3603015" y="-38331"/>
                          <a:pt x="3977640" y="0"/>
                        </a:cubicBezTo>
                        <a:cubicBezTo>
                          <a:pt x="3976742" y="7180"/>
                          <a:pt x="3977809" y="13790"/>
                          <a:pt x="3977640" y="18288"/>
                        </a:cubicBezTo>
                        <a:cubicBezTo>
                          <a:pt x="3733612" y="44026"/>
                          <a:pt x="3504694" y="34704"/>
                          <a:pt x="3314700" y="18288"/>
                        </a:cubicBezTo>
                        <a:cubicBezTo>
                          <a:pt x="3124706" y="1872"/>
                          <a:pt x="2970848" y="41228"/>
                          <a:pt x="2771089" y="18288"/>
                        </a:cubicBezTo>
                        <a:cubicBezTo>
                          <a:pt x="2571330" y="-4652"/>
                          <a:pt x="2374617" y="32581"/>
                          <a:pt x="2108149" y="18288"/>
                        </a:cubicBezTo>
                        <a:cubicBezTo>
                          <a:pt x="1841681" y="3995"/>
                          <a:pt x="1730147" y="-7187"/>
                          <a:pt x="1445209" y="18288"/>
                        </a:cubicBezTo>
                        <a:cubicBezTo>
                          <a:pt x="1160271" y="43763"/>
                          <a:pt x="1128446" y="30981"/>
                          <a:pt x="822046" y="18288"/>
                        </a:cubicBezTo>
                        <a:cubicBezTo>
                          <a:pt x="515646" y="5595"/>
                          <a:pt x="401539" y="48208"/>
                          <a:pt x="0" y="18288"/>
                        </a:cubicBezTo>
                        <a:cubicBezTo>
                          <a:pt x="571" y="10093"/>
                          <a:pt x="-125" y="840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88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2903617"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31CE7A08-2184-4B99-ABC0-B40CD1D3F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03616" cy="4096327"/>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p:cNvSpPr>
            <a:spLocks noGrp="1"/>
          </p:cNvSpPr>
          <p:nvPr>
            <p:ph type="title"/>
          </p:nvPr>
        </p:nvSpPr>
        <p:spPr>
          <a:xfrm>
            <a:off x="826776" y="3306515"/>
            <a:ext cx="2869714" cy="3215373"/>
          </a:xfrm>
        </p:spPr>
        <p:txBody>
          <a:bodyPr>
            <a:normAutofit/>
          </a:bodyPr>
          <a:lstStyle/>
          <a:p>
            <a:r>
              <a:rPr lang="en-IN">
                <a:solidFill>
                  <a:schemeClr val="bg1"/>
                </a:solidFill>
              </a:rPr>
              <a:t>Evaluation Metrics</a:t>
            </a:r>
          </a:p>
        </p:txBody>
      </p:sp>
      <p:sp>
        <p:nvSpPr>
          <p:cNvPr id="14" name="Freeform: Shape 1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6" name="Freeform: Shape 1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5490" y="4275786"/>
            <a:ext cx="2018510"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Shape 19">
            <a:extLst>
              <a:ext uri="{FF2B5EF4-FFF2-40B4-BE49-F238E27FC236}">
                <a16:creationId xmlns:a16="http://schemas.microsoft.com/office/drawing/2014/main" id="{2552FC29-9118-466F-940E-80C84EFDF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5490" y="4275786"/>
            <a:ext cx="2018510" cy="258221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 name="Content Placeholder 2"/>
          <p:cNvSpPr>
            <a:spLocks noGrp="1"/>
          </p:cNvSpPr>
          <p:nvPr>
            <p:ph idx="1"/>
          </p:nvPr>
        </p:nvSpPr>
        <p:spPr>
          <a:xfrm>
            <a:off x="3411794" y="706508"/>
            <a:ext cx="5909187" cy="6151492"/>
          </a:xfrm>
        </p:spPr>
        <p:txBody>
          <a:bodyPr>
            <a:normAutofit/>
          </a:bodyPr>
          <a:lstStyle/>
          <a:p>
            <a:pPr>
              <a:lnSpc>
                <a:spcPct val="90000"/>
              </a:lnSpc>
            </a:pPr>
            <a:r>
              <a:rPr lang="en-US" sz="2000" dirty="0">
                <a:solidFill>
                  <a:schemeClr val="bg1"/>
                </a:solidFill>
              </a:rPr>
              <a:t>Evaluation metrics gauge the performance of machine learning models. They include</a:t>
            </a:r>
          </a:p>
          <a:p>
            <a:pPr>
              <a:lnSpc>
                <a:spcPct val="90000"/>
              </a:lnSpc>
            </a:pPr>
            <a:r>
              <a:rPr lang="en-US" sz="2000" u="sng" dirty="0">
                <a:solidFill>
                  <a:schemeClr val="bg1"/>
                </a:solidFill>
              </a:rPr>
              <a:t> Accuracy </a:t>
            </a:r>
            <a:r>
              <a:rPr lang="en-US" sz="2000" dirty="0">
                <a:solidFill>
                  <a:schemeClr val="bg1"/>
                </a:solidFill>
              </a:rPr>
              <a:t>(correct predictions out of total), considering example like glass </a:t>
            </a:r>
            <a:r>
              <a:rPr lang="en-US" sz="2000" dirty="0" err="1">
                <a:solidFill>
                  <a:schemeClr val="bg1"/>
                </a:solidFill>
              </a:rPr>
              <a:t>dataset,Heart</a:t>
            </a:r>
            <a:r>
              <a:rPr lang="en-US" sz="2000" dirty="0">
                <a:solidFill>
                  <a:schemeClr val="bg1"/>
                </a:solidFill>
              </a:rPr>
              <a:t> Dataset etc.</a:t>
            </a:r>
          </a:p>
          <a:p>
            <a:pPr>
              <a:lnSpc>
                <a:spcPct val="90000"/>
              </a:lnSpc>
            </a:pPr>
            <a:endParaRPr lang="en-US" sz="2000" dirty="0">
              <a:solidFill>
                <a:schemeClr val="bg1"/>
              </a:solidFill>
            </a:endParaRPr>
          </a:p>
          <a:p>
            <a:pPr>
              <a:lnSpc>
                <a:spcPct val="90000"/>
              </a:lnSpc>
            </a:pPr>
            <a:r>
              <a:rPr lang="en-US" sz="2000" u="sng" dirty="0">
                <a:solidFill>
                  <a:schemeClr val="bg1"/>
                </a:solidFill>
              </a:rPr>
              <a:t>Precision</a:t>
            </a:r>
            <a:r>
              <a:rPr lang="en-US" sz="2000" dirty="0">
                <a:solidFill>
                  <a:schemeClr val="bg1"/>
                </a:solidFill>
              </a:rPr>
              <a:t> (true positives over predicted positives), 	 </a:t>
            </a:r>
          </a:p>
          <a:p>
            <a:pPr>
              <a:lnSpc>
                <a:spcPct val="90000"/>
              </a:lnSpc>
            </a:pPr>
            <a:r>
              <a:rPr lang="en-US" sz="2000" u="sng" dirty="0">
                <a:solidFill>
                  <a:schemeClr val="bg1"/>
                </a:solidFill>
              </a:rPr>
              <a:t>Recall</a:t>
            </a:r>
            <a:r>
              <a:rPr lang="en-US" sz="2000" dirty="0">
                <a:solidFill>
                  <a:schemeClr val="bg1"/>
                </a:solidFill>
              </a:rPr>
              <a:t> (true positives over actual positives), </a:t>
            </a:r>
          </a:p>
          <a:p>
            <a:pPr marL="0" indent="0">
              <a:lnSpc>
                <a:spcPct val="90000"/>
              </a:lnSpc>
              <a:buNone/>
            </a:pPr>
            <a:r>
              <a:rPr lang="en-US" sz="2000" dirty="0">
                <a:solidFill>
                  <a:schemeClr val="bg1"/>
                </a:solidFill>
              </a:rPr>
              <a:t>          considering example social media ads.</a:t>
            </a:r>
          </a:p>
          <a:p>
            <a:pPr>
              <a:lnSpc>
                <a:spcPct val="90000"/>
              </a:lnSpc>
            </a:pPr>
            <a:endParaRPr lang="en-US" sz="2000" dirty="0">
              <a:solidFill>
                <a:schemeClr val="bg1"/>
              </a:solidFill>
            </a:endParaRPr>
          </a:p>
          <a:p>
            <a:pPr>
              <a:lnSpc>
                <a:spcPct val="90000"/>
              </a:lnSpc>
            </a:pPr>
            <a:r>
              <a:rPr lang="en-US" sz="2000" u="sng" dirty="0">
                <a:solidFill>
                  <a:schemeClr val="bg1"/>
                </a:solidFill>
              </a:rPr>
              <a:t>F1 score </a:t>
            </a:r>
            <a:r>
              <a:rPr lang="en-US" sz="2000" dirty="0">
                <a:solidFill>
                  <a:schemeClr val="bg1"/>
                </a:solidFill>
              </a:rPr>
              <a:t>(harmonic mean of precision and recall). These metrics provide insights into a model's </a:t>
            </a:r>
            <a:r>
              <a:rPr lang="en-US" sz="2000" dirty="0" err="1">
                <a:solidFill>
                  <a:schemeClr val="bg1"/>
                </a:solidFill>
              </a:rPr>
              <a:t>effectiveness,unified</a:t>
            </a:r>
            <a:r>
              <a:rPr lang="en-US" sz="2000" dirty="0">
                <a:solidFill>
                  <a:schemeClr val="bg1"/>
                </a:solidFill>
              </a:rPr>
              <a:t> , great for imbalance datasets and its potential areas of improvement considering example like wine dataset. </a:t>
            </a:r>
          </a:p>
          <a:p>
            <a:pPr marL="0" indent="0">
              <a:lnSpc>
                <a:spcPct val="90000"/>
              </a:lnSpc>
              <a:buNone/>
            </a:pPr>
            <a:r>
              <a:rPr lang="en-US" sz="2000" dirty="0">
                <a:solidFill>
                  <a:schemeClr val="bg1"/>
                </a:solidFill>
              </a:rPr>
              <a:t>      Good for </a:t>
            </a:r>
            <a:r>
              <a:rPr lang="en-US" sz="2000" dirty="0" err="1">
                <a:solidFill>
                  <a:schemeClr val="bg1"/>
                </a:solidFill>
              </a:rPr>
              <a:t>imabalance</a:t>
            </a:r>
            <a:r>
              <a:rPr lang="en-US" sz="2000" dirty="0">
                <a:solidFill>
                  <a:schemeClr val="bg1"/>
                </a:solidFill>
              </a:rPr>
              <a:t> data and situation like trade off between precision </a:t>
            </a:r>
            <a:r>
              <a:rPr lang="en-US" sz="2000">
                <a:solidFill>
                  <a:schemeClr val="bg1"/>
                </a:solidFill>
              </a:rPr>
              <a:t>and recall .</a:t>
            </a:r>
            <a:endParaRPr lang="en-US" sz="2000" dirty="0">
              <a:solidFill>
                <a:schemeClr val="bg1"/>
              </a:solidFill>
            </a:endParaRPr>
          </a:p>
        </p:txBody>
      </p:sp>
      <p:grpSp>
        <p:nvGrpSpPr>
          <p:cNvPr id="2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5987064"/>
            <a:ext cx="790849" cy="469689"/>
            <a:chOff x="9841624" y="4115729"/>
            <a:chExt cx="602169" cy="268223"/>
          </a:xfrm>
          <a:solidFill>
            <a:schemeClr val="bg1"/>
          </a:solidFill>
        </p:grpSpPr>
        <p:sp>
          <p:nvSpPr>
            <p:cNvPr id="23" name="Freeform: Shape 2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0FD91C-0314-5787-E748-2465A313FA37}"/>
              </a:ext>
            </a:extLst>
          </p:cNvPr>
          <p:cNvSpPr>
            <a:spLocks noGrp="1"/>
          </p:cNvSpPr>
          <p:nvPr>
            <p:ph idx="1"/>
          </p:nvPr>
        </p:nvSpPr>
        <p:spPr>
          <a:xfrm>
            <a:off x="3607694" y="649480"/>
            <a:ext cx="4916510" cy="5546047"/>
          </a:xfrm>
        </p:spPr>
        <p:txBody>
          <a:bodyPr anchor="ctr">
            <a:normAutofit lnSpcReduction="10000"/>
          </a:bodyPr>
          <a:lstStyle/>
          <a:p>
            <a:pPr marL="0" indent="0">
              <a:lnSpc>
                <a:spcPct val="90000"/>
              </a:lnSpc>
              <a:buNone/>
            </a:pPr>
            <a:r>
              <a:rPr lang="en-US" sz="1100" b="1" u="sng" dirty="0"/>
              <a:t>Hybrid </a:t>
            </a:r>
            <a:r>
              <a:rPr lang="en-US" sz="1100" b="1" u="sng" dirty="0" err="1"/>
              <a:t>Filtter</a:t>
            </a:r>
            <a:r>
              <a:rPr lang="en-US" sz="1100" b="1" u="sng" dirty="0"/>
              <a:t> Wrapper Based </a:t>
            </a:r>
          </a:p>
          <a:p>
            <a:pPr marL="0" indent="0">
              <a:lnSpc>
                <a:spcPct val="90000"/>
              </a:lnSpc>
              <a:buNone/>
            </a:pPr>
            <a:endParaRPr lang="en-US" sz="1100" dirty="0"/>
          </a:p>
          <a:p>
            <a:pPr marL="0" indent="0">
              <a:lnSpc>
                <a:spcPct val="90000"/>
              </a:lnSpc>
              <a:buNone/>
            </a:pPr>
            <a:r>
              <a:rPr lang="en-US" sz="1100" b="1" dirty="0"/>
              <a:t>1. Data Initialization and Preprocessing:</a:t>
            </a:r>
          </a:p>
          <a:p>
            <a:pPr>
              <a:lnSpc>
                <a:spcPct val="90000"/>
              </a:lnSpc>
              <a:buFont typeface="Arial" panose="020B0604020202020204" pitchFamily="34" charset="0"/>
              <a:buChar char="•"/>
            </a:pPr>
            <a:r>
              <a:rPr lang="en-US" sz="1100" dirty="0"/>
              <a:t>    Load , cleaned and encoded dataset post data preprocessing, including categorical feature encoding.</a:t>
            </a:r>
          </a:p>
          <a:p>
            <a:pPr>
              <a:lnSpc>
                <a:spcPct val="90000"/>
              </a:lnSpc>
              <a:buFont typeface="Arial" panose="020B0604020202020204" pitchFamily="34" charset="0"/>
              <a:buChar char="•"/>
            </a:pPr>
            <a:r>
              <a:rPr lang="en-US" sz="1100" dirty="0"/>
              <a:t> After loading the dataset, split it into training and testing sets as part of data   initialization.</a:t>
            </a:r>
          </a:p>
          <a:p>
            <a:pPr>
              <a:lnSpc>
                <a:spcPct val="90000"/>
              </a:lnSpc>
            </a:pPr>
            <a:endParaRPr lang="en-US" sz="1100" dirty="0"/>
          </a:p>
          <a:p>
            <a:pPr marL="0" indent="0">
              <a:lnSpc>
                <a:spcPct val="90000"/>
              </a:lnSpc>
              <a:buNone/>
            </a:pPr>
            <a:r>
              <a:rPr lang="en-US" sz="1100" b="1" dirty="0"/>
              <a:t>2. Hybrid Filter-Wrapper Feature Selection:</a:t>
            </a:r>
          </a:p>
          <a:p>
            <a:pPr marL="0" indent="0">
              <a:lnSpc>
                <a:spcPct val="90000"/>
              </a:lnSpc>
              <a:buNone/>
            </a:pPr>
            <a:r>
              <a:rPr lang="en-US" sz="1100" dirty="0"/>
              <a:t>   - Employ statistical analysis techniques (e.g., Pearson correlation, chi-squared tests, information gain) to measure feature relevance   to the target variable.</a:t>
            </a:r>
          </a:p>
          <a:p>
            <a:pPr marL="0" indent="0">
              <a:lnSpc>
                <a:spcPct val="90000"/>
              </a:lnSpc>
              <a:buNone/>
            </a:pPr>
            <a:endParaRPr lang="en-US" sz="1100" dirty="0"/>
          </a:p>
          <a:p>
            <a:pPr marL="0" indent="0">
              <a:lnSpc>
                <a:spcPct val="90000"/>
              </a:lnSpc>
              <a:buNone/>
            </a:pPr>
            <a:r>
              <a:rPr lang="en-US" sz="1100" dirty="0"/>
              <a:t>   - Implement methods like univariate analysis.</a:t>
            </a:r>
          </a:p>
          <a:p>
            <a:pPr marL="0" indent="0">
              <a:lnSpc>
                <a:spcPct val="90000"/>
              </a:lnSpc>
              <a:buNone/>
            </a:pPr>
            <a:r>
              <a:rPr lang="en-US" sz="1100" dirty="0"/>
              <a:t>   - Utilize Recursive Feature Elimination (RFE) to systematically rank and reduce features based on importance until the desired subset size is achieved.</a:t>
            </a:r>
          </a:p>
          <a:p>
            <a:pPr>
              <a:lnSpc>
                <a:spcPct val="90000"/>
              </a:lnSpc>
            </a:pPr>
            <a:endParaRPr lang="en-US" sz="1100" dirty="0"/>
          </a:p>
          <a:p>
            <a:pPr marL="0" indent="0">
              <a:lnSpc>
                <a:spcPct val="90000"/>
              </a:lnSpc>
              <a:buNone/>
            </a:pPr>
            <a:r>
              <a:rPr lang="en-US" sz="1100" b="1" dirty="0"/>
              <a:t>3. Performance Assessment:</a:t>
            </a:r>
          </a:p>
          <a:p>
            <a:pPr marL="0" indent="0">
              <a:lnSpc>
                <a:spcPct val="90000"/>
              </a:lnSpc>
              <a:buNone/>
            </a:pPr>
            <a:r>
              <a:rPr lang="en-US" sz="1100" b="1" dirty="0"/>
              <a:t>  -  </a:t>
            </a:r>
            <a:r>
              <a:rPr lang="en-US" sz="1100" dirty="0"/>
              <a:t>After obtaining </a:t>
            </a:r>
            <a:r>
              <a:rPr lang="en-US" sz="1100" dirty="0" err="1"/>
              <a:t>featuresTrained</a:t>
            </a:r>
            <a:r>
              <a:rPr lang="en-US" sz="1100" dirty="0"/>
              <a:t> the machine learning models </a:t>
            </a:r>
            <a:r>
              <a:rPr lang="en-US" sz="1100" b="1" dirty="0"/>
              <a:t> </a:t>
            </a:r>
            <a:r>
              <a:rPr lang="en-US" sz="1100" dirty="0"/>
              <a:t>and perform hyperparameter tuning .  </a:t>
            </a:r>
            <a:endParaRPr lang="en-US" sz="1100" b="1" dirty="0"/>
          </a:p>
          <a:p>
            <a:pPr marL="0" indent="0">
              <a:lnSpc>
                <a:spcPct val="90000"/>
              </a:lnSpc>
              <a:buNone/>
            </a:pPr>
            <a:r>
              <a:rPr lang="en-US" sz="1100" dirty="0"/>
              <a:t>   - Evaluate the model's performance using metrics such as precision, F1 score, accuracy, and AUC for the selected feature subset based on test data.</a:t>
            </a:r>
          </a:p>
          <a:p>
            <a:pPr>
              <a:lnSpc>
                <a:spcPct val="90000"/>
              </a:lnSpc>
            </a:pPr>
            <a:endParaRPr lang="en-US" sz="1100" dirty="0"/>
          </a:p>
          <a:p>
            <a:pPr marL="0" indent="0">
              <a:lnSpc>
                <a:spcPct val="90000"/>
              </a:lnSpc>
              <a:buNone/>
            </a:pPr>
            <a:r>
              <a:rPr lang="en-US" sz="1100" b="1" dirty="0"/>
              <a:t>4. Full Feature Set Benchmarking:</a:t>
            </a:r>
          </a:p>
          <a:p>
            <a:pPr marL="0" indent="0">
              <a:lnSpc>
                <a:spcPct val="90000"/>
              </a:lnSpc>
              <a:buNone/>
            </a:pPr>
            <a:r>
              <a:rPr lang="en-US" sz="1100" dirty="0"/>
              <a:t>   - Compare the model's performance using all available features, utilizing the same performance metrics.</a:t>
            </a:r>
          </a:p>
          <a:p>
            <a:pPr>
              <a:lnSpc>
                <a:spcPct val="90000"/>
              </a:lnSpc>
            </a:pPr>
            <a:endParaRPr lang="en-US" sz="1100" dirty="0"/>
          </a:p>
          <a:p>
            <a:pPr marL="0" indent="0">
              <a:lnSpc>
                <a:spcPct val="90000"/>
              </a:lnSpc>
              <a:buNone/>
            </a:pPr>
            <a:r>
              <a:rPr lang="en-US" sz="1100" b="1" dirty="0"/>
              <a:t>5. Iterative Evaluation:</a:t>
            </a:r>
          </a:p>
          <a:p>
            <a:pPr marL="0" indent="0">
              <a:lnSpc>
                <a:spcPct val="90000"/>
              </a:lnSpc>
              <a:buNone/>
            </a:pPr>
            <a:r>
              <a:rPr lang="en-US" sz="1100" dirty="0"/>
              <a:t>   - Repeat the entire process for remaining datasets.</a:t>
            </a:r>
          </a:p>
          <a:p>
            <a:pPr>
              <a:lnSpc>
                <a:spcPct val="90000"/>
              </a:lnSpc>
            </a:pPr>
            <a:endParaRPr lang="en-US" sz="1100" dirty="0"/>
          </a:p>
          <a:p>
            <a:pPr marL="0" indent="0">
              <a:lnSpc>
                <a:spcPct val="90000"/>
              </a:lnSpc>
              <a:buNone/>
            </a:pPr>
            <a:r>
              <a:rPr lang="en-US" sz="1100" dirty="0"/>
              <a:t>This approach outlines the steps for data preparation, feature selection using a hybrid filter-wrapper method, performance assessment, benchmarking with the full feature set, and iterative evaluation across various algorithms and datasets.</a:t>
            </a:r>
            <a:endParaRPr lang="en-IN" sz="1100" dirty="0"/>
          </a:p>
        </p:txBody>
      </p:sp>
    </p:spTree>
    <p:extLst>
      <p:ext uri="{BB962C8B-B14F-4D97-AF65-F5344CB8AC3E}">
        <p14:creationId xmlns:p14="http://schemas.microsoft.com/office/powerpoint/2010/main" val="52611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B20DB-7F1D-8439-19BE-FA2E3DB6690A}"/>
              </a:ext>
            </a:extLst>
          </p:cNvPr>
          <p:cNvSpPr>
            <a:spLocks noGrp="1"/>
          </p:cNvSpPr>
          <p:nvPr>
            <p:ph type="title"/>
          </p:nvPr>
        </p:nvSpPr>
        <p:spPr>
          <a:xfrm>
            <a:off x="628650" y="557188"/>
            <a:ext cx="7886700" cy="1133499"/>
          </a:xfrm>
        </p:spPr>
        <p:txBody>
          <a:bodyPr>
            <a:normAutofit/>
          </a:bodyPr>
          <a:lstStyle/>
          <a:p>
            <a:r>
              <a:rPr lang="en-IN" sz="4500"/>
              <a:t>Hybrid Based Example</a:t>
            </a:r>
          </a:p>
        </p:txBody>
      </p:sp>
      <p:pic>
        <p:nvPicPr>
          <p:cNvPr id="7" name="Content Placeholder 6" descr="A screenshot of a graph&#10;&#10;Description automatically generated">
            <a:extLst>
              <a:ext uri="{FF2B5EF4-FFF2-40B4-BE49-F238E27FC236}">
                <a16:creationId xmlns:a16="http://schemas.microsoft.com/office/drawing/2014/main" id="{D0EFAD44-39D9-0740-45B1-A2C47ACA8E06}"/>
              </a:ext>
            </a:extLst>
          </p:cNvPr>
          <p:cNvPicPr>
            <a:picLocks noGrp="1" noChangeAspect="1"/>
          </p:cNvPicPr>
          <p:nvPr>
            <p:ph idx="1"/>
          </p:nvPr>
        </p:nvPicPr>
        <p:blipFill>
          <a:blip r:embed="rId2"/>
          <a:stretch>
            <a:fillRect/>
          </a:stretch>
        </p:blipFill>
        <p:spPr>
          <a:xfrm>
            <a:off x="628650" y="2247875"/>
            <a:ext cx="3310079" cy="1663858"/>
          </a:xfrm>
        </p:spPr>
      </p:pic>
      <p:sp>
        <p:nvSpPr>
          <p:cNvPr id="10" name="TextBox 9">
            <a:extLst>
              <a:ext uri="{FF2B5EF4-FFF2-40B4-BE49-F238E27FC236}">
                <a16:creationId xmlns:a16="http://schemas.microsoft.com/office/drawing/2014/main" id="{09FEAA7B-03FA-E523-0D75-DEF5F1C548A3}"/>
              </a:ext>
            </a:extLst>
          </p:cNvPr>
          <p:cNvSpPr txBox="1"/>
          <p:nvPr/>
        </p:nvSpPr>
        <p:spPr>
          <a:xfrm>
            <a:off x="3372214" y="1661664"/>
            <a:ext cx="2970677" cy="353772"/>
          </a:xfrm>
          <a:prstGeom prst="rect">
            <a:avLst/>
          </a:prstGeom>
          <a:noFill/>
        </p:spPr>
        <p:txBody>
          <a:bodyPr wrap="square" rtlCol="0">
            <a:spAutoFit/>
          </a:bodyPr>
          <a:lstStyle/>
          <a:p>
            <a:pPr defTabSz="434340">
              <a:spcAft>
                <a:spcPts val="600"/>
              </a:spcAft>
            </a:pPr>
            <a:r>
              <a:rPr lang="en-IN" sz="1710" kern="1200" dirty="0">
                <a:solidFill>
                  <a:schemeClr val="tx1"/>
                </a:solidFill>
                <a:latin typeface="+mn-lt"/>
                <a:ea typeface="+mn-ea"/>
                <a:cs typeface="+mn-cs"/>
              </a:rPr>
              <a:t>Social Media Adv Dataset</a:t>
            </a:r>
            <a:endParaRPr lang="en-IN" dirty="0"/>
          </a:p>
        </p:txBody>
      </p:sp>
      <p:pic>
        <p:nvPicPr>
          <p:cNvPr id="12" name="Picture 11">
            <a:extLst>
              <a:ext uri="{FF2B5EF4-FFF2-40B4-BE49-F238E27FC236}">
                <a16:creationId xmlns:a16="http://schemas.microsoft.com/office/drawing/2014/main" id="{CEEC585B-6A33-98D3-8A7C-E793B74B2C48}"/>
              </a:ext>
            </a:extLst>
          </p:cNvPr>
          <p:cNvPicPr>
            <a:picLocks noChangeAspect="1"/>
          </p:cNvPicPr>
          <p:nvPr/>
        </p:nvPicPr>
        <p:blipFill>
          <a:blip r:embed="rId3"/>
          <a:stretch>
            <a:fillRect/>
          </a:stretch>
        </p:blipFill>
        <p:spPr>
          <a:xfrm>
            <a:off x="4777740" y="2281201"/>
            <a:ext cx="3737610" cy="1630532"/>
          </a:xfrm>
          <a:prstGeom prst="rect">
            <a:avLst/>
          </a:prstGeom>
        </p:spPr>
      </p:pic>
      <p:sp>
        <p:nvSpPr>
          <p:cNvPr id="13" name="TextBox 12">
            <a:extLst>
              <a:ext uri="{FF2B5EF4-FFF2-40B4-BE49-F238E27FC236}">
                <a16:creationId xmlns:a16="http://schemas.microsoft.com/office/drawing/2014/main" id="{28E0E1C1-DE7F-62B3-4BC1-CC5C585F5208}"/>
              </a:ext>
            </a:extLst>
          </p:cNvPr>
          <p:cNvSpPr txBox="1"/>
          <p:nvPr/>
        </p:nvSpPr>
        <p:spPr>
          <a:xfrm>
            <a:off x="1398690" y="4046966"/>
            <a:ext cx="1280396" cy="353772"/>
          </a:xfrm>
          <a:prstGeom prst="rect">
            <a:avLst/>
          </a:prstGeom>
          <a:noFill/>
        </p:spPr>
        <p:txBody>
          <a:bodyPr wrap="none" rtlCol="0">
            <a:spAutoFit/>
          </a:bodyPr>
          <a:lstStyle/>
          <a:p>
            <a:pPr defTabSz="434340">
              <a:spcAft>
                <a:spcPts val="600"/>
              </a:spcAft>
            </a:pPr>
            <a:r>
              <a:rPr lang="en-IN" sz="1710" kern="1200" dirty="0">
                <a:solidFill>
                  <a:schemeClr val="tx1"/>
                </a:solidFill>
                <a:latin typeface="+mn-lt"/>
                <a:ea typeface="+mn-ea"/>
                <a:cs typeface="+mn-cs"/>
              </a:rPr>
              <a:t>All Features </a:t>
            </a:r>
            <a:endParaRPr lang="en-IN" dirty="0"/>
          </a:p>
        </p:txBody>
      </p:sp>
      <p:sp>
        <p:nvSpPr>
          <p:cNvPr id="14" name="TextBox 13">
            <a:extLst>
              <a:ext uri="{FF2B5EF4-FFF2-40B4-BE49-F238E27FC236}">
                <a16:creationId xmlns:a16="http://schemas.microsoft.com/office/drawing/2014/main" id="{3176AA51-1F5D-C43F-A7E7-C5C56D45DBD8}"/>
              </a:ext>
            </a:extLst>
          </p:cNvPr>
          <p:cNvSpPr txBox="1"/>
          <p:nvPr/>
        </p:nvSpPr>
        <p:spPr>
          <a:xfrm>
            <a:off x="5350553" y="4148475"/>
            <a:ext cx="2978621" cy="353772"/>
          </a:xfrm>
          <a:prstGeom prst="rect">
            <a:avLst/>
          </a:prstGeom>
          <a:noFill/>
        </p:spPr>
        <p:txBody>
          <a:bodyPr wrap="none" rtlCol="0">
            <a:spAutoFit/>
          </a:bodyPr>
          <a:lstStyle/>
          <a:p>
            <a:pPr defTabSz="434340">
              <a:spcAft>
                <a:spcPts val="600"/>
              </a:spcAft>
            </a:pPr>
            <a:r>
              <a:rPr lang="en-IN" sz="1710" kern="1200" dirty="0">
                <a:solidFill>
                  <a:schemeClr val="tx1"/>
                </a:solidFill>
                <a:latin typeface="+mn-lt"/>
                <a:ea typeface="+mn-ea"/>
                <a:cs typeface="+mn-cs"/>
              </a:rPr>
              <a:t>Hybrid Based Feature Selection</a:t>
            </a:r>
            <a:endParaRPr lang="en-IN" dirty="0"/>
          </a:p>
        </p:txBody>
      </p:sp>
    </p:spTree>
    <p:extLst>
      <p:ext uri="{BB962C8B-B14F-4D97-AF65-F5344CB8AC3E}">
        <p14:creationId xmlns:p14="http://schemas.microsoft.com/office/powerpoint/2010/main" val="210791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a:extLst>
              <a:ext uri="{FF2B5EF4-FFF2-40B4-BE49-F238E27FC236}">
                <a16:creationId xmlns:a16="http://schemas.microsoft.com/office/drawing/2014/main" id="{8B51F6E5-9FCA-2568-D43B-E58B0DFC34A5}"/>
              </a:ext>
            </a:extLst>
          </p:cNvPr>
          <p:cNvPicPr>
            <a:picLocks noChangeAspect="1"/>
          </p:cNvPicPr>
          <p:nvPr/>
        </p:nvPicPr>
        <p:blipFill rotWithShape="1">
          <a:blip r:embed="rId2"/>
          <a:srcRect l="31535" r="42801"/>
          <a:stretch/>
        </p:blipFill>
        <p:spPr>
          <a:xfrm>
            <a:off x="20" y="10"/>
            <a:ext cx="281604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620FD91C-0314-5787-E748-2465A313FA37}"/>
              </a:ext>
            </a:extLst>
          </p:cNvPr>
          <p:cNvSpPr>
            <a:spLocks noGrp="1"/>
          </p:cNvSpPr>
          <p:nvPr>
            <p:ph idx="1"/>
          </p:nvPr>
        </p:nvSpPr>
        <p:spPr>
          <a:xfrm>
            <a:off x="3429000" y="525780"/>
            <a:ext cx="5086350" cy="5576908"/>
          </a:xfrm>
        </p:spPr>
        <p:txBody>
          <a:bodyPr anchor="t">
            <a:normAutofit/>
          </a:bodyPr>
          <a:lstStyle/>
          <a:p>
            <a:pPr marL="0" indent="0">
              <a:lnSpc>
                <a:spcPct val="90000"/>
              </a:lnSpc>
              <a:buNone/>
            </a:pPr>
            <a:r>
              <a:rPr lang="en-US" sz="1100" b="1" u="sng" dirty="0"/>
              <a:t> Wrapper Based {RFE , SFS, SBS} </a:t>
            </a:r>
          </a:p>
          <a:p>
            <a:pPr marL="0" indent="0">
              <a:lnSpc>
                <a:spcPct val="90000"/>
              </a:lnSpc>
              <a:buNone/>
            </a:pPr>
            <a:endParaRPr lang="en-US" sz="1100" dirty="0"/>
          </a:p>
          <a:p>
            <a:pPr marL="0" indent="0">
              <a:lnSpc>
                <a:spcPct val="90000"/>
              </a:lnSpc>
              <a:buNone/>
            </a:pPr>
            <a:r>
              <a:rPr lang="en-US" sz="1100" b="1" dirty="0"/>
              <a:t>1. Data Initialization and Preprocessing:</a:t>
            </a:r>
          </a:p>
          <a:p>
            <a:pPr>
              <a:lnSpc>
                <a:spcPct val="90000"/>
              </a:lnSpc>
              <a:buFont typeface="Arial" panose="020B0604020202020204" pitchFamily="34" charset="0"/>
              <a:buChar char="•"/>
            </a:pPr>
            <a:r>
              <a:rPr lang="en-US" sz="1100" dirty="0"/>
              <a:t>    Load , cleaned and encoded dataset post data preprocessing, including categorical feature encoding.</a:t>
            </a:r>
          </a:p>
          <a:p>
            <a:pPr>
              <a:lnSpc>
                <a:spcPct val="90000"/>
              </a:lnSpc>
              <a:buFont typeface="Arial" panose="020B0604020202020204" pitchFamily="34" charset="0"/>
              <a:buChar char="•"/>
            </a:pPr>
            <a:r>
              <a:rPr lang="en-US" sz="1100" dirty="0"/>
              <a:t> After loading the dataset, split it into training and testing sets as part of data   initialization.</a:t>
            </a:r>
          </a:p>
          <a:p>
            <a:pPr>
              <a:lnSpc>
                <a:spcPct val="90000"/>
              </a:lnSpc>
            </a:pPr>
            <a:endParaRPr lang="en-US" sz="1100" dirty="0"/>
          </a:p>
          <a:p>
            <a:pPr marL="0" indent="0">
              <a:lnSpc>
                <a:spcPct val="90000"/>
              </a:lnSpc>
              <a:buNone/>
            </a:pPr>
            <a:r>
              <a:rPr lang="en-US" sz="1100" b="1" dirty="0"/>
              <a:t>2.Wrapper Methods[RFE,SFS,SBS] </a:t>
            </a:r>
          </a:p>
          <a:p>
            <a:pPr marL="0" indent="0">
              <a:lnSpc>
                <a:spcPct val="90000"/>
              </a:lnSpc>
              <a:buNone/>
            </a:pPr>
            <a:r>
              <a:rPr lang="en-US" sz="1100" dirty="0"/>
              <a:t>For forward selection: Add one feature at a time, eval- </a:t>
            </a:r>
            <a:r>
              <a:rPr lang="en-US" sz="1100" dirty="0" err="1"/>
              <a:t>uating</a:t>
            </a:r>
            <a:r>
              <a:rPr lang="en-US" sz="1100" dirty="0"/>
              <a:t> model performance at each step until reaching an optimal subset. - For backward elimination: Begin with all features and remove one at a time, evaluating model performance at each step until reaching an optimal subset. - For RFE: Rank features and iteratively remove the least important feature until reaching the desired subset size. ¡mention about classifiers used.</a:t>
            </a:r>
          </a:p>
          <a:p>
            <a:pPr marL="0" indent="0">
              <a:lnSpc>
                <a:spcPct val="90000"/>
              </a:lnSpc>
              <a:buNone/>
            </a:pPr>
            <a:r>
              <a:rPr lang="en-US" sz="1100" b="1" dirty="0"/>
              <a:t>3. Performance Assessment:</a:t>
            </a:r>
          </a:p>
          <a:p>
            <a:pPr marL="0" indent="0">
              <a:lnSpc>
                <a:spcPct val="90000"/>
              </a:lnSpc>
              <a:buNone/>
            </a:pPr>
            <a:r>
              <a:rPr lang="en-US" sz="1100" b="1" dirty="0"/>
              <a:t>  -  </a:t>
            </a:r>
            <a:r>
              <a:rPr lang="en-US" sz="1100" dirty="0"/>
              <a:t>Trained the machine learning models </a:t>
            </a:r>
            <a:r>
              <a:rPr lang="en-US" sz="1100" b="1" dirty="0"/>
              <a:t> </a:t>
            </a:r>
          </a:p>
          <a:p>
            <a:pPr marL="0" indent="0">
              <a:lnSpc>
                <a:spcPct val="90000"/>
              </a:lnSpc>
              <a:buNone/>
            </a:pPr>
            <a:r>
              <a:rPr lang="en-US" sz="1100" dirty="0"/>
              <a:t>   - Evaluate the model's performance using metrics such as precision, F1 score, accuracy, and AUC for the selected feature subset based on test data.</a:t>
            </a:r>
          </a:p>
          <a:p>
            <a:pPr>
              <a:lnSpc>
                <a:spcPct val="90000"/>
              </a:lnSpc>
            </a:pPr>
            <a:endParaRPr lang="en-US" sz="1100" dirty="0"/>
          </a:p>
          <a:p>
            <a:pPr marL="0" indent="0">
              <a:lnSpc>
                <a:spcPct val="90000"/>
              </a:lnSpc>
              <a:buNone/>
            </a:pPr>
            <a:r>
              <a:rPr lang="en-US" sz="1100" b="1" dirty="0"/>
              <a:t>4. Full Feature Set Benchmarking:</a:t>
            </a:r>
          </a:p>
          <a:p>
            <a:pPr marL="0" indent="0">
              <a:lnSpc>
                <a:spcPct val="90000"/>
              </a:lnSpc>
              <a:buNone/>
            </a:pPr>
            <a:r>
              <a:rPr lang="en-US" sz="1100" dirty="0"/>
              <a:t>   - Compare the model's performance using all available features, utilizing the same performance metrics.</a:t>
            </a:r>
          </a:p>
          <a:p>
            <a:pPr>
              <a:lnSpc>
                <a:spcPct val="90000"/>
              </a:lnSpc>
            </a:pPr>
            <a:endParaRPr lang="en-US" sz="1100" dirty="0"/>
          </a:p>
          <a:p>
            <a:pPr marL="0" indent="0">
              <a:lnSpc>
                <a:spcPct val="90000"/>
              </a:lnSpc>
              <a:buNone/>
            </a:pPr>
            <a:r>
              <a:rPr lang="en-US" sz="1100" b="1" dirty="0"/>
              <a:t>5. Iterative Evaluation:</a:t>
            </a:r>
          </a:p>
          <a:p>
            <a:pPr marL="0" indent="0">
              <a:lnSpc>
                <a:spcPct val="90000"/>
              </a:lnSpc>
              <a:buNone/>
            </a:pPr>
            <a:r>
              <a:rPr lang="en-US" sz="1100" dirty="0"/>
              <a:t>   - Repeat the entire process for remaining datasets.</a:t>
            </a:r>
          </a:p>
          <a:p>
            <a:pPr>
              <a:lnSpc>
                <a:spcPct val="90000"/>
              </a:lnSpc>
            </a:pPr>
            <a:endParaRPr lang="en-US" sz="1100" dirty="0"/>
          </a:p>
          <a:p>
            <a:pPr marL="0" indent="0">
              <a:lnSpc>
                <a:spcPct val="90000"/>
              </a:lnSpc>
              <a:buNone/>
            </a:pPr>
            <a:r>
              <a:rPr lang="en-US" sz="1100" dirty="0"/>
              <a:t>This approach outlines the steps for data preparation, feature selection using a hybrid filter-wrapper method, performance assessment, benchmarking with the full feature set, and iterative evaluation across various algorithms and datasets.</a:t>
            </a:r>
            <a:endParaRPr lang="en-IN" sz="1100" dirty="0"/>
          </a:p>
        </p:txBody>
      </p:sp>
    </p:spTree>
    <p:extLst>
      <p:ext uri="{BB962C8B-B14F-4D97-AF65-F5344CB8AC3E}">
        <p14:creationId xmlns:p14="http://schemas.microsoft.com/office/powerpoint/2010/main" val="388004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9144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5AA5064A-2417-1BB3-503F-360AAB95692D}"/>
              </a:ext>
            </a:extLst>
          </p:cNvPr>
          <p:cNvSpPr>
            <a:spLocks noGrp="1"/>
          </p:cNvSpPr>
          <p:nvPr>
            <p:ph type="title"/>
          </p:nvPr>
        </p:nvSpPr>
        <p:spPr>
          <a:xfrm>
            <a:off x="628650" y="365125"/>
            <a:ext cx="7886700" cy="930275"/>
          </a:xfrm>
        </p:spPr>
        <p:txBody>
          <a:bodyPr>
            <a:normAutofit/>
          </a:bodyPr>
          <a:lstStyle/>
          <a:p>
            <a:r>
              <a:rPr lang="en-IN" dirty="0"/>
              <a:t>Wrapper based Example</a:t>
            </a:r>
          </a:p>
        </p:txBody>
      </p:sp>
      <p:pic>
        <p:nvPicPr>
          <p:cNvPr id="5" name="Content Placeholder 4" descr="A screenshot of a graph&#10;&#10;Description automatically generated">
            <a:extLst>
              <a:ext uri="{FF2B5EF4-FFF2-40B4-BE49-F238E27FC236}">
                <a16:creationId xmlns:a16="http://schemas.microsoft.com/office/drawing/2014/main" id="{311A4F63-B260-D25E-7FCF-766B7E6942BD}"/>
              </a:ext>
            </a:extLst>
          </p:cNvPr>
          <p:cNvPicPr>
            <a:picLocks noGrp="1" noChangeAspect="1"/>
          </p:cNvPicPr>
          <p:nvPr>
            <p:ph idx="1"/>
          </p:nvPr>
        </p:nvPicPr>
        <p:blipFill>
          <a:blip r:embed="rId2"/>
          <a:stretch>
            <a:fillRect/>
          </a:stretch>
        </p:blipFill>
        <p:spPr>
          <a:xfrm>
            <a:off x="885840" y="2790101"/>
            <a:ext cx="3016094" cy="1216056"/>
          </a:xfrm>
        </p:spPr>
      </p:pic>
      <p:pic>
        <p:nvPicPr>
          <p:cNvPr id="7" name="Picture 6">
            <a:extLst>
              <a:ext uri="{FF2B5EF4-FFF2-40B4-BE49-F238E27FC236}">
                <a16:creationId xmlns:a16="http://schemas.microsoft.com/office/drawing/2014/main" id="{AA5B45FA-E8D6-851B-D313-8AD5178BD329}"/>
              </a:ext>
            </a:extLst>
          </p:cNvPr>
          <p:cNvPicPr>
            <a:picLocks noChangeAspect="1"/>
          </p:cNvPicPr>
          <p:nvPr/>
        </p:nvPicPr>
        <p:blipFill>
          <a:blip r:embed="rId3"/>
          <a:stretch>
            <a:fillRect/>
          </a:stretch>
        </p:blipFill>
        <p:spPr>
          <a:xfrm>
            <a:off x="805114" y="4748071"/>
            <a:ext cx="3096821" cy="1188255"/>
          </a:xfrm>
          <a:prstGeom prst="rect">
            <a:avLst/>
          </a:prstGeom>
        </p:spPr>
      </p:pic>
      <p:pic>
        <p:nvPicPr>
          <p:cNvPr id="9" name="Picture 8">
            <a:extLst>
              <a:ext uri="{FF2B5EF4-FFF2-40B4-BE49-F238E27FC236}">
                <a16:creationId xmlns:a16="http://schemas.microsoft.com/office/drawing/2014/main" id="{EFDF5D2F-2CBA-92F6-24AC-43396D8B72BA}"/>
              </a:ext>
            </a:extLst>
          </p:cNvPr>
          <p:cNvPicPr>
            <a:picLocks noChangeAspect="1"/>
          </p:cNvPicPr>
          <p:nvPr/>
        </p:nvPicPr>
        <p:blipFill>
          <a:blip r:embed="rId4"/>
          <a:stretch>
            <a:fillRect/>
          </a:stretch>
        </p:blipFill>
        <p:spPr>
          <a:xfrm>
            <a:off x="5502279" y="4720270"/>
            <a:ext cx="2950826" cy="1216056"/>
          </a:xfrm>
          <a:prstGeom prst="rect">
            <a:avLst/>
          </a:prstGeom>
        </p:spPr>
      </p:pic>
      <p:pic>
        <p:nvPicPr>
          <p:cNvPr id="11" name="Picture 10">
            <a:extLst>
              <a:ext uri="{FF2B5EF4-FFF2-40B4-BE49-F238E27FC236}">
                <a16:creationId xmlns:a16="http://schemas.microsoft.com/office/drawing/2014/main" id="{871E25FD-014F-F530-DE83-8B8BDA72A694}"/>
              </a:ext>
            </a:extLst>
          </p:cNvPr>
          <p:cNvPicPr>
            <a:picLocks noChangeAspect="1"/>
          </p:cNvPicPr>
          <p:nvPr/>
        </p:nvPicPr>
        <p:blipFill>
          <a:blip r:embed="rId5"/>
          <a:stretch>
            <a:fillRect/>
          </a:stretch>
        </p:blipFill>
        <p:spPr>
          <a:xfrm>
            <a:off x="5502279" y="2759072"/>
            <a:ext cx="2950825" cy="1216056"/>
          </a:xfrm>
          <a:prstGeom prst="rect">
            <a:avLst/>
          </a:prstGeom>
        </p:spPr>
      </p:pic>
      <p:sp>
        <p:nvSpPr>
          <p:cNvPr id="12" name="TextBox 11">
            <a:extLst>
              <a:ext uri="{FF2B5EF4-FFF2-40B4-BE49-F238E27FC236}">
                <a16:creationId xmlns:a16="http://schemas.microsoft.com/office/drawing/2014/main" id="{7F1856C8-9A32-45D7-BD34-8FFAE9C7F591}"/>
              </a:ext>
            </a:extLst>
          </p:cNvPr>
          <p:cNvSpPr txBox="1"/>
          <p:nvPr/>
        </p:nvSpPr>
        <p:spPr>
          <a:xfrm>
            <a:off x="1034413" y="4015581"/>
            <a:ext cx="2500816" cy="244682"/>
          </a:xfrm>
          <a:prstGeom prst="rect">
            <a:avLst/>
          </a:prstGeom>
          <a:noFill/>
        </p:spPr>
        <p:txBody>
          <a:bodyPr wrap="square" rtlCol="0">
            <a:spAutoFit/>
          </a:bodyPr>
          <a:lstStyle/>
          <a:p>
            <a:pPr defTabSz="411480">
              <a:spcAft>
                <a:spcPts val="600"/>
              </a:spcAft>
            </a:pPr>
            <a:r>
              <a:rPr lang="en-IN" sz="990" kern="1200">
                <a:solidFill>
                  <a:schemeClr val="tx1"/>
                </a:solidFill>
                <a:latin typeface="+mn-lt"/>
                <a:ea typeface="+mn-ea"/>
                <a:cs typeface="+mn-cs"/>
              </a:rPr>
              <a:t>                              All Features </a:t>
            </a:r>
            <a:endParaRPr lang="en-IN" sz="1100"/>
          </a:p>
        </p:txBody>
      </p:sp>
      <p:sp>
        <p:nvSpPr>
          <p:cNvPr id="13" name="TextBox 12">
            <a:extLst>
              <a:ext uri="{FF2B5EF4-FFF2-40B4-BE49-F238E27FC236}">
                <a16:creationId xmlns:a16="http://schemas.microsoft.com/office/drawing/2014/main" id="{DE6DE1AA-CC52-28EA-5D22-C3A11A873681}"/>
              </a:ext>
            </a:extLst>
          </p:cNvPr>
          <p:cNvSpPr txBox="1"/>
          <p:nvPr/>
        </p:nvSpPr>
        <p:spPr>
          <a:xfrm>
            <a:off x="690894" y="5936326"/>
            <a:ext cx="1793167" cy="244682"/>
          </a:xfrm>
          <a:prstGeom prst="rect">
            <a:avLst/>
          </a:prstGeom>
          <a:noFill/>
        </p:spPr>
        <p:txBody>
          <a:bodyPr wrap="square" rtlCol="0">
            <a:spAutoFit/>
          </a:bodyPr>
          <a:lstStyle/>
          <a:p>
            <a:pPr defTabSz="411480">
              <a:spcAft>
                <a:spcPts val="600"/>
              </a:spcAft>
            </a:pPr>
            <a:r>
              <a:rPr lang="en-IN" sz="990" kern="1200">
                <a:solidFill>
                  <a:schemeClr val="tx1"/>
                </a:solidFill>
                <a:latin typeface="+mn-lt"/>
                <a:ea typeface="+mn-ea"/>
                <a:cs typeface="+mn-cs"/>
              </a:rPr>
              <a:t>                                                 RFE</a:t>
            </a:r>
            <a:endParaRPr lang="en-IN" sz="1100"/>
          </a:p>
        </p:txBody>
      </p:sp>
      <p:sp>
        <p:nvSpPr>
          <p:cNvPr id="14" name="TextBox 13">
            <a:extLst>
              <a:ext uri="{FF2B5EF4-FFF2-40B4-BE49-F238E27FC236}">
                <a16:creationId xmlns:a16="http://schemas.microsoft.com/office/drawing/2014/main" id="{2ADC79FA-EDA5-2AA5-33FF-DC2A8D79F96F}"/>
              </a:ext>
            </a:extLst>
          </p:cNvPr>
          <p:cNvSpPr txBox="1"/>
          <p:nvPr/>
        </p:nvSpPr>
        <p:spPr>
          <a:xfrm>
            <a:off x="3853842" y="2011363"/>
            <a:ext cx="2157297" cy="286232"/>
          </a:xfrm>
          <a:prstGeom prst="rect">
            <a:avLst/>
          </a:prstGeom>
          <a:noFill/>
        </p:spPr>
        <p:txBody>
          <a:bodyPr wrap="square" rtlCol="0">
            <a:spAutoFit/>
          </a:bodyPr>
          <a:lstStyle/>
          <a:p>
            <a:pPr defTabSz="411480">
              <a:spcAft>
                <a:spcPts val="600"/>
              </a:spcAft>
            </a:pPr>
            <a:r>
              <a:rPr lang="en-IN" sz="1260" b="1" u="sng" kern="1200" dirty="0">
                <a:solidFill>
                  <a:schemeClr val="tx1"/>
                </a:solidFill>
                <a:latin typeface="+mn-lt"/>
                <a:ea typeface="+mn-ea"/>
                <a:cs typeface="+mn-cs"/>
              </a:rPr>
              <a:t>       Breast Cancer Dataset</a:t>
            </a:r>
            <a:endParaRPr lang="en-IN" sz="1400" b="1" u="sng" dirty="0"/>
          </a:p>
        </p:txBody>
      </p:sp>
      <p:sp>
        <p:nvSpPr>
          <p:cNvPr id="15" name="TextBox 14">
            <a:extLst>
              <a:ext uri="{FF2B5EF4-FFF2-40B4-BE49-F238E27FC236}">
                <a16:creationId xmlns:a16="http://schemas.microsoft.com/office/drawing/2014/main" id="{BDAA5BDE-97E1-3AF7-52DE-078A69ED8B9E}"/>
              </a:ext>
            </a:extLst>
          </p:cNvPr>
          <p:cNvSpPr txBox="1"/>
          <p:nvPr/>
        </p:nvSpPr>
        <p:spPr>
          <a:xfrm>
            <a:off x="6456226" y="3925125"/>
            <a:ext cx="357790" cy="244682"/>
          </a:xfrm>
          <a:prstGeom prst="rect">
            <a:avLst/>
          </a:prstGeom>
          <a:noFill/>
        </p:spPr>
        <p:txBody>
          <a:bodyPr wrap="none" rtlCol="0">
            <a:spAutoFit/>
          </a:bodyPr>
          <a:lstStyle/>
          <a:p>
            <a:pPr defTabSz="411480">
              <a:spcAft>
                <a:spcPts val="600"/>
              </a:spcAft>
            </a:pPr>
            <a:r>
              <a:rPr lang="en-IN" sz="990" kern="1200">
                <a:solidFill>
                  <a:schemeClr val="tx1"/>
                </a:solidFill>
                <a:latin typeface="+mn-lt"/>
                <a:ea typeface="+mn-ea"/>
                <a:cs typeface="+mn-cs"/>
              </a:rPr>
              <a:t>SFS</a:t>
            </a:r>
            <a:endParaRPr lang="en-IN" sz="1100"/>
          </a:p>
        </p:txBody>
      </p:sp>
      <p:sp>
        <p:nvSpPr>
          <p:cNvPr id="16" name="TextBox 15">
            <a:extLst>
              <a:ext uri="{FF2B5EF4-FFF2-40B4-BE49-F238E27FC236}">
                <a16:creationId xmlns:a16="http://schemas.microsoft.com/office/drawing/2014/main" id="{5EED404D-A1D0-F011-15DD-8C1F114E2DAB}"/>
              </a:ext>
            </a:extLst>
          </p:cNvPr>
          <p:cNvSpPr txBox="1"/>
          <p:nvPr/>
        </p:nvSpPr>
        <p:spPr>
          <a:xfrm>
            <a:off x="6626194" y="5936326"/>
            <a:ext cx="369012" cy="244682"/>
          </a:xfrm>
          <a:prstGeom prst="rect">
            <a:avLst/>
          </a:prstGeom>
          <a:noFill/>
        </p:spPr>
        <p:txBody>
          <a:bodyPr wrap="none" rtlCol="0">
            <a:spAutoFit/>
          </a:bodyPr>
          <a:lstStyle/>
          <a:p>
            <a:pPr defTabSz="411480">
              <a:spcAft>
                <a:spcPts val="600"/>
              </a:spcAft>
            </a:pPr>
            <a:r>
              <a:rPr lang="en-IN" sz="990" kern="1200">
                <a:solidFill>
                  <a:schemeClr val="tx1"/>
                </a:solidFill>
                <a:latin typeface="+mn-lt"/>
                <a:ea typeface="+mn-ea"/>
                <a:cs typeface="+mn-cs"/>
              </a:rPr>
              <a:t>SBS</a:t>
            </a:r>
            <a:endParaRPr lang="en-IN" sz="1100"/>
          </a:p>
        </p:txBody>
      </p:sp>
    </p:spTree>
    <p:extLst>
      <p:ext uri="{BB962C8B-B14F-4D97-AF65-F5344CB8AC3E}">
        <p14:creationId xmlns:p14="http://schemas.microsoft.com/office/powerpoint/2010/main" val="2288687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61C9E7FC-79E2-4AB3-72B0-31F28A012DE3}"/>
              </a:ext>
            </a:extLst>
          </p:cNvPr>
          <p:cNvPicPr>
            <a:picLocks noChangeAspect="1"/>
          </p:cNvPicPr>
          <p:nvPr/>
        </p:nvPicPr>
        <p:blipFill rotWithShape="1">
          <a:blip r:embed="rId2"/>
          <a:srcRect r="11378" b="-1"/>
          <a:stretch/>
        </p:blipFill>
        <p:spPr>
          <a:xfrm>
            <a:off x="20" y="-7619"/>
            <a:ext cx="9143979" cy="6887364"/>
          </a:xfrm>
          <a:prstGeom prst="rect">
            <a:avLst/>
          </a:prstGeom>
        </p:spPr>
      </p:pic>
      <p:sp>
        <p:nvSpPr>
          <p:cNvPr id="9" name="Rectangle 8">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20"/>
            <a:ext cx="4174944" cy="6887364"/>
          </a:xfrm>
          <a:prstGeom prst="rect">
            <a:avLst/>
          </a:prstGeom>
          <a:gradFill flip="none" rotWithShape="1">
            <a:gsLst>
              <a:gs pos="21000">
                <a:srgbClr val="000000">
                  <a:alpha val="62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67CD3-146F-6228-E362-39AA720C2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08502" y="1500874"/>
            <a:ext cx="6887365" cy="3870356"/>
          </a:xfrm>
          <a:prstGeom prst="rect">
            <a:avLst/>
          </a:prstGeom>
          <a:gradFill flip="none" rotWithShape="1">
            <a:gsLst>
              <a:gs pos="0">
                <a:schemeClr val="accent5">
                  <a:lumMod val="75000"/>
                  <a:alpha val="91000"/>
                </a:schemeClr>
              </a:gs>
              <a:gs pos="83000">
                <a:schemeClr val="accent5">
                  <a:alpha val="0"/>
                </a:schemeClr>
              </a:gs>
            </a:gsLst>
            <a:lin ang="51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271C7E5C-A0F8-E9FA-56DB-31A257FD4E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48"/>
            <a:ext cx="1559634" cy="6865647"/>
          </a:xfrm>
          <a:prstGeom prst="rect">
            <a:avLst/>
          </a:prstGeom>
          <a:gradFill flip="none" rotWithShape="1">
            <a:gsLst>
              <a:gs pos="5000">
                <a:schemeClr val="accent5"/>
              </a:gs>
              <a:gs pos="49000">
                <a:schemeClr val="accent5">
                  <a:alpha val="0"/>
                </a:schemeClr>
              </a:gs>
            </a:gsLst>
            <a:lin ang="21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3F70A3C-4474-2A39-470C-FD55A8837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80082" y="3068761"/>
            <a:ext cx="3378495" cy="3789239"/>
          </a:xfrm>
          <a:prstGeom prst="rect">
            <a:avLst/>
          </a:prstGeom>
          <a:gradFill flip="none" rotWithShape="1">
            <a:gsLst>
              <a:gs pos="0">
                <a:schemeClr val="accent5"/>
              </a:gs>
              <a:gs pos="60000">
                <a:schemeClr val="accent5">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BAC3F7D4-9613-0E1F-901C-98FE831DE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580917" y="-6485"/>
            <a:ext cx="2570370" cy="6879745"/>
          </a:xfrm>
          <a:prstGeom prst="rect">
            <a:avLst/>
          </a:prstGeom>
          <a:gradFill flip="none" rotWithShape="1">
            <a:gsLst>
              <a:gs pos="5000">
                <a:schemeClr val="accent2"/>
              </a:gs>
              <a:gs pos="49000">
                <a:schemeClr val="accent5">
                  <a:lumMod val="60000"/>
                  <a:lumOff val="40000"/>
                  <a:alpha val="0"/>
                </a:schemeClr>
              </a:gs>
            </a:gsLst>
            <a:lin ang="1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FD5167C-AF48-26F0-7A9F-3F7643374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38276" y="464574"/>
            <a:ext cx="3682024" cy="9158579"/>
          </a:xfrm>
          <a:prstGeom prst="rect">
            <a:avLst/>
          </a:prstGeom>
          <a:gradFill>
            <a:gsLst>
              <a:gs pos="0">
                <a:schemeClr val="accent5"/>
              </a:gs>
              <a:gs pos="65000">
                <a:schemeClr val="accent2">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7B30A01-FCA8-86A5-A840-C32A3BE2E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7639"/>
            <a:ext cx="3659866" cy="6887373"/>
          </a:xfrm>
          <a:prstGeom prst="rect">
            <a:avLst/>
          </a:prstGeom>
          <a:gradFill>
            <a:gsLst>
              <a:gs pos="0">
                <a:schemeClr val="accent2">
                  <a:alpha val="70000"/>
                </a:schemeClr>
              </a:gs>
              <a:gs pos="44000">
                <a:schemeClr val="accent5">
                  <a:lumMod val="60000"/>
                  <a:lumOff val="40000"/>
                  <a:alpha val="0"/>
                </a:scheme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4271" y="2155188"/>
            <a:ext cx="3120174" cy="2839273"/>
          </a:xfrm>
        </p:spPr>
        <p:txBody>
          <a:bodyPr vert="horz" lIns="91440" tIns="45720" rIns="91440" bIns="45720" rtlCol="0" anchor="b">
            <a:normAutofit/>
          </a:bodyPr>
          <a:lstStyle/>
          <a:p>
            <a:pPr algn="l" defTabSz="914400">
              <a:lnSpc>
                <a:spcPct val="90000"/>
              </a:lnSpc>
            </a:pPr>
            <a:r>
              <a:rPr lang="en-US" sz="3500">
                <a:solidFill>
                  <a:srgbClr val="FFFFFF"/>
                </a:solidFill>
              </a:rPr>
              <a:t>Performance Highlights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white surface&#10;&#10;Description automatically generated">
            <a:extLst>
              <a:ext uri="{FF2B5EF4-FFF2-40B4-BE49-F238E27FC236}">
                <a16:creationId xmlns:a16="http://schemas.microsoft.com/office/drawing/2014/main" id="{C0C8487A-C3F2-8DC7-26EF-86833BAC93CE}"/>
              </a:ext>
            </a:extLst>
          </p:cNvPr>
          <p:cNvPicPr>
            <a:picLocks noChangeAspect="1"/>
          </p:cNvPicPr>
          <p:nvPr/>
        </p:nvPicPr>
        <p:blipFill rotWithShape="1">
          <a:blip r:embed="rId2">
            <a:duotone>
              <a:schemeClr val="bg2">
                <a:shade val="45000"/>
                <a:satMod val="135000"/>
              </a:schemeClr>
              <a:prstClr val="white"/>
            </a:duotone>
          </a:blip>
          <a:srcRect r="11334"/>
          <a:stretch/>
        </p:blipFill>
        <p:spPr>
          <a:xfrm>
            <a:off x="20" y="9842"/>
            <a:ext cx="9143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697F6B-9483-3EA5-5E5E-40047F946DDF}"/>
              </a:ext>
            </a:extLst>
          </p:cNvPr>
          <p:cNvSpPr>
            <a:spLocks noGrp="1"/>
          </p:cNvSpPr>
          <p:nvPr>
            <p:ph type="title"/>
          </p:nvPr>
        </p:nvSpPr>
        <p:spPr>
          <a:xfrm>
            <a:off x="628650" y="365125"/>
            <a:ext cx="7886700" cy="1325563"/>
          </a:xfrm>
        </p:spPr>
        <p:txBody>
          <a:bodyPr>
            <a:normAutofit/>
          </a:bodyPr>
          <a:lstStyle/>
          <a:p>
            <a:r>
              <a:rPr lang="en-IN" dirty="0"/>
              <a:t>Objective</a:t>
            </a:r>
          </a:p>
        </p:txBody>
      </p:sp>
      <p:graphicFrame>
        <p:nvGraphicFramePr>
          <p:cNvPr id="5" name="Content Placeholder 2">
            <a:extLst>
              <a:ext uri="{FF2B5EF4-FFF2-40B4-BE49-F238E27FC236}">
                <a16:creationId xmlns:a16="http://schemas.microsoft.com/office/drawing/2014/main" id="{7EC47BEC-B5DF-1FA3-F34C-340BD3E94B9E}"/>
              </a:ext>
            </a:extLst>
          </p:cNvPr>
          <p:cNvGraphicFramePr>
            <a:graphicFrameLocks noGrp="1"/>
          </p:cNvGraphicFramePr>
          <p:nvPr>
            <p:ph idx="1"/>
            <p:extLst>
              <p:ext uri="{D42A27DB-BD31-4B8C-83A1-F6EECF244321}">
                <p14:modId xmlns:p14="http://schemas.microsoft.com/office/powerpoint/2010/main" val="4082119375"/>
              </p:ext>
            </p:extLst>
          </p:nvPr>
        </p:nvGraphicFramePr>
        <p:xfrm>
          <a:off x="628650" y="1533832"/>
          <a:ext cx="8210550" cy="47883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1181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AB6A00C-86BA-8E67-85C8-7F7F929F40AC}"/>
              </a:ext>
            </a:extLst>
          </p:cNvPr>
          <p:cNvSpPr>
            <a:spLocks noGrp="1"/>
          </p:cNvSpPr>
          <p:nvPr>
            <p:ph type="title"/>
          </p:nvPr>
        </p:nvSpPr>
        <p:spPr>
          <a:xfrm>
            <a:off x="852775" y="609597"/>
            <a:ext cx="7044316" cy="1330841"/>
          </a:xfrm>
        </p:spPr>
        <p:txBody>
          <a:bodyPr>
            <a:normAutofit/>
          </a:bodyPr>
          <a:lstStyle/>
          <a:p>
            <a:pPr>
              <a:lnSpc>
                <a:spcPct val="90000"/>
              </a:lnSpc>
            </a:pPr>
            <a:r>
              <a:rPr lang="en-IN"/>
              <a:t>Hybrid Based Results </a:t>
            </a:r>
            <a:br>
              <a:rPr lang="en-IN"/>
            </a:br>
            <a:endParaRPr lang="en-IN"/>
          </a:p>
        </p:txBody>
      </p:sp>
      <p:sp>
        <p:nvSpPr>
          <p:cNvPr id="3" name="Content Placeholder 2">
            <a:extLst>
              <a:ext uri="{FF2B5EF4-FFF2-40B4-BE49-F238E27FC236}">
                <a16:creationId xmlns:a16="http://schemas.microsoft.com/office/drawing/2014/main" id="{42D0D696-A4DD-E939-6681-5D0F1860BC21}"/>
              </a:ext>
            </a:extLst>
          </p:cNvPr>
          <p:cNvSpPr>
            <a:spLocks noGrp="1"/>
          </p:cNvSpPr>
          <p:nvPr>
            <p:ph idx="1"/>
          </p:nvPr>
        </p:nvSpPr>
        <p:spPr>
          <a:xfrm>
            <a:off x="852775" y="2198362"/>
            <a:ext cx="3719225" cy="3917773"/>
          </a:xfrm>
        </p:spPr>
        <p:txBody>
          <a:bodyPr>
            <a:normAutofit fontScale="92500" lnSpcReduction="10000"/>
          </a:bodyPr>
          <a:lstStyle/>
          <a:p>
            <a:pPr>
              <a:lnSpc>
                <a:spcPct val="90000"/>
              </a:lnSpc>
            </a:pPr>
            <a:endParaRPr lang="en-IN" sz="1400" dirty="0"/>
          </a:p>
          <a:p>
            <a:pPr>
              <a:lnSpc>
                <a:spcPct val="90000"/>
              </a:lnSpc>
            </a:pPr>
            <a:endParaRPr lang="en-IN" sz="1400" dirty="0"/>
          </a:p>
          <a:p>
            <a:pPr>
              <a:lnSpc>
                <a:spcPct val="90000"/>
              </a:lnSpc>
            </a:pPr>
            <a:r>
              <a:rPr lang="en-US" sz="1400" dirty="0"/>
              <a:t>On datasets with all features and hybrid-selected features, three models (Logistic Regression, SVM, and Decision Tree) were assessed. While Decision Tree preferred hybrid-selected features, Logistic Regression performed consistently across both feature sets. The accuracy of SVM remained constant for both. The hybrid approach was </a:t>
            </a:r>
            <a:r>
              <a:rPr lang="en-US" sz="1400" dirty="0" err="1"/>
              <a:t>favoured</a:t>
            </a:r>
            <a:r>
              <a:rPr lang="en-US" sz="1400" dirty="0"/>
              <a:t> by Logistic and Decision Tree in terms of F1-Score and ROC AUC.</a:t>
            </a:r>
          </a:p>
          <a:p>
            <a:pPr>
              <a:lnSpc>
                <a:spcPct val="90000"/>
              </a:lnSpc>
            </a:pPr>
            <a:endParaRPr lang="en-US" sz="1400" dirty="0"/>
          </a:p>
          <a:p>
            <a:pPr>
              <a:lnSpc>
                <a:spcPct val="90000"/>
              </a:lnSpc>
            </a:pPr>
            <a:endParaRPr lang="en-US" sz="1400" dirty="0"/>
          </a:p>
          <a:p>
            <a:pPr>
              <a:lnSpc>
                <a:spcPct val="90000"/>
              </a:lnSpc>
            </a:pPr>
            <a:r>
              <a:rPr lang="en-US" sz="1400" dirty="0"/>
              <a:t>In general based on research, there are only slight distinctions between all-features and hybrid feature selection, with hybrid having an advantages in some cases.</a:t>
            </a:r>
          </a:p>
          <a:p>
            <a:pPr>
              <a:lnSpc>
                <a:spcPct val="90000"/>
              </a:lnSpc>
            </a:pPr>
            <a:endParaRPr lang="en-US" sz="1400" dirty="0"/>
          </a:p>
          <a:p>
            <a:pPr marL="0" indent="0">
              <a:lnSpc>
                <a:spcPct val="90000"/>
              </a:lnSpc>
              <a:buNone/>
            </a:pPr>
            <a:r>
              <a:rPr lang="en-US" sz="1400" dirty="0"/>
              <a:t> </a:t>
            </a:r>
            <a:endParaRPr lang="en-IN" sz="1400" dirty="0"/>
          </a:p>
          <a:p>
            <a:pPr>
              <a:lnSpc>
                <a:spcPct val="90000"/>
              </a:lnSpc>
            </a:pPr>
            <a:endParaRPr lang="en-IN" sz="1400" dirty="0"/>
          </a:p>
        </p:txBody>
      </p:sp>
      <p:pic>
        <p:nvPicPr>
          <p:cNvPr id="4" name="Content Placeholder 4" descr="A graph with a purple and pink rectangle&#10;&#10;Description automatically generated">
            <a:extLst>
              <a:ext uri="{FF2B5EF4-FFF2-40B4-BE49-F238E27FC236}">
                <a16:creationId xmlns:a16="http://schemas.microsoft.com/office/drawing/2014/main" id="{2169C07F-11EE-9584-4469-1AB5DA9AD097}"/>
              </a:ext>
            </a:extLst>
          </p:cNvPr>
          <p:cNvPicPr>
            <a:picLocks noChangeAspect="1"/>
          </p:cNvPicPr>
          <p:nvPr/>
        </p:nvPicPr>
        <p:blipFill>
          <a:blip r:embed="rId2"/>
          <a:stretch>
            <a:fillRect/>
          </a:stretch>
        </p:blipFill>
        <p:spPr>
          <a:xfrm>
            <a:off x="5424775" y="2671433"/>
            <a:ext cx="3591379" cy="2342527"/>
          </a:xfrm>
          <a:prstGeom prst="rect">
            <a:avLst/>
          </a:prstGeom>
        </p:spPr>
      </p:pic>
      <p:sp>
        <p:nvSpPr>
          <p:cNvPr id="34" name="Freeform: Shape 3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18" y="6209414"/>
            <a:ext cx="5107781"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82163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C11FE126-91E4-FAB3-E463-20C3C6B2E015}"/>
              </a:ext>
            </a:extLst>
          </p:cNvPr>
          <p:cNvSpPr>
            <a:spLocks noGrp="1"/>
          </p:cNvSpPr>
          <p:nvPr>
            <p:ph type="title"/>
          </p:nvPr>
        </p:nvSpPr>
        <p:spPr>
          <a:xfrm>
            <a:off x="628650" y="643467"/>
            <a:ext cx="2916395" cy="1800526"/>
          </a:xfrm>
        </p:spPr>
        <p:txBody>
          <a:bodyPr>
            <a:normAutofit/>
          </a:bodyPr>
          <a:lstStyle/>
          <a:p>
            <a:pPr>
              <a:lnSpc>
                <a:spcPct val="90000"/>
              </a:lnSpc>
            </a:pPr>
            <a:r>
              <a:rPr lang="en-IN" sz="4100"/>
              <a:t>Wrapper Based Results </a:t>
            </a:r>
          </a:p>
        </p:txBody>
      </p:sp>
      <p:sp>
        <p:nvSpPr>
          <p:cNvPr id="7" name="Content Placeholder 6">
            <a:extLst>
              <a:ext uri="{FF2B5EF4-FFF2-40B4-BE49-F238E27FC236}">
                <a16:creationId xmlns:a16="http://schemas.microsoft.com/office/drawing/2014/main" id="{E4E352AD-F5E0-F2C0-7C7B-C5FFA2CEA3FB}"/>
              </a:ext>
            </a:extLst>
          </p:cNvPr>
          <p:cNvSpPr>
            <a:spLocks noGrp="1"/>
          </p:cNvSpPr>
          <p:nvPr>
            <p:ph idx="1"/>
          </p:nvPr>
        </p:nvSpPr>
        <p:spPr>
          <a:xfrm>
            <a:off x="570640" y="2338054"/>
            <a:ext cx="3364230" cy="3876479"/>
          </a:xfrm>
        </p:spPr>
        <p:txBody>
          <a:bodyPr>
            <a:noAutofit/>
          </a:bodyPr>
          <a:lstStyle/>
          <a:p>
            <a:r>
              <a:rPr lang="en-US" sz="1200" dirty="0"/>
              <a:t>Performance measures show that Random Forest with RFE is superior than SVM, but only when all features are used. The recall and F1-Score of Random Forest are improved by RFE and SFS approaches. For a model to be accurate, features must be chosen carefully. RFE and the wrapper technique have promise for use across a variety of datasets. Model qualities and dataset complexity affect how successful a model is.</a:t>
            </a:r>
          </a:p>
          <a:p>
            <a:endParaRPr lang="en-US" sz="1200" dirty="0"/>
          </a:p>
          <a:p>
            <a:r>
              <a:rPr lang="en-US" sz="1200" dirty="0"/>
              <a:t>Upon analyzing the aggregate outcomes, it was observed that after implementing feature selection, the model, especially when trained with RFE-selected features, surpassed the performance of models trained on all features for most of the datasets. This underscores the notion that feature selection can indeed enhance model performance.</a:t>
            </a:r>
            <a:endParaRPr lang="en-IN" sz="1200" dirty="0"/>
          </a:p>
        </p:txBody>
      </p:sp>
      <p:pic>
        <p:nvPicPr>
          <p:cNvPr id="11" name="Picture 10" descr="A screenshot of a graph&#10;&#10;Description automatically generated">
            <a:extLst>
              <a:ext uri="{FF2B5EF4-FFF2-40B4-BE49-F238E27FC236}">
                <a16:creationId xmlns:a16="http://schemas.microsoft.com/office/drawing/2014/main" id="{3C1C7BE5-FCAF-95A5-F420-2130ABE66747}"/>
              </a:ext>
            </a:extLst>
          </p:cNvPr>
          <p:cNvPicPr>
            <a:picLocks noChangeAspect="1"/>
          </p:cNvPicPr>
          <p:nvPr/>
        </p:nvPicPr>
        <p:blipFill>
          <a:blip r:embed="rId2"/>
          <a:stretch>
            <a:fillRect/>
          </a:stretch>
        </p:blipFill>
        <p:spPr>
          <a:xfrm>
            <a:off x="4564467" y="1229032"/>
            <a:ext cx="4577247" cy="2624899"/>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66F31502-B2A2-B86B-BDB9-A5D649BB1B07}"/>
              </a:ext>
            </a:extLst>
          </p:cNvPr>
          <p:cNvPicPr>
            <a:picLocks noChangeAspect="1"/>
          </p:cNvPicPr>
          <p:nvPr/>
        </p:nvPicPr>
        <p:blipFill>
          <a:blip r:embed="rId3"/>
          <a:stretch>
            <a:fillRect/>
          </a:stretch>
        </p:blipFill>
        <p:spPr>
          <a:xfrm>
            <a:off x="6907530" y="3853931"/>
            <a:ext cx="2236470" cy="1818027"/>
          </a:xfrm>
          <a:prstGeom prst="rect">
            <a:avLst/>
          </a:prstGeom>
        </p:spPr>
      </p:pic>
    </p:spTree>
    <p:extLst>
      <p:ext uri="{BB962C8B-B14F-4D97-AF65-F5344CB8AC3E}">
        <p14:creationId xmlns:p14="http://schemas.microsoft.com/office/powerpoint/2010/main" val="3671435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Slide Background Fill">
            <a:extLst>
              <a:ext uri="{FF2B5EF4-FFF2-40B4-BE49-F238E27FC236}">
                <a16:creationId xmlns:a16="http://schemas.microsoft.com/office/drawing/2014/main" id="{44D65982-4F00-4330-8DAA-DE6A9E4D6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09115B9-5BFD-478D-9C87-29ADB3AF1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0"/>
            <a:ext cx="914171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8D57F946-2E03-4DE1-91F8-25BEDC663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2"/>
            <a:ext cx="2601175" cy="6858000"/>
            <a:chOff x="651279" y="598259"/>
            <a:chExt cx="10889442" cy="5680742"/>
          </a:xfrm>
        </p:grpSpPr>
        <p:sp>
          <p:nvSpPr>
            <p:cNvPr id="13" name="Color">
              <a:extLst>
                <a:ext uri="{FF2B5EF4-FFF2-40B4-BE49-F238E27FC236}">
                  <a16:creationId xmlns:a16="http://schemas.microsoft.com/office/drawing/2014/main" id="{1598881B-E007-4AAF-BA50-0AD618219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a:extLst>
                <a:ext uri="{FF2B5EF4-FFF2-40B4-BE49-F238E27FC236}">
                  <a16:creationId xmlns:a16="http://schemas.microsoft.com/office/drawing/2014/main" id="{87A6DD9E-16A5-46AE-A522-D46D6BEDF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9DEFD9D-A4C4-82C2-DE52-013337339F21}"/>
              </a:ext>
            </a:extLst>
          </p:cNvPr>
          <p:cNvSpPr>
            <a:spLocks noGrp="1"/>
          </p:cNvSpPr>
          <p:nvPr>
            <p:ph type="title"/>
          </p:nvPr>
        </p:nvSpPr>
        <p:spPr>
          <a:xfrm rot="16200000">
            <a:off x="-994410" y="1947672"/>
            <a:ext cx="4471416" cy="2788920"/>
          </a:xfrm>
        </p:spPr>
        <p:txBody>
          <a:bodyPr anchor="ctr">
            <a:normAutofit/>
          </a:bodyPr>
          <a:lstStyle/>
          <a:p>
            <a:pPr algn="l"/>
            <a:r>
              <a:rPr lang="en-IN" sz="4200">
                <a:solidFill>
                  <a:schemeClr val="bg1"/>
                </a:solidFill>
              </a:rPr>
              <a:t>Encountered Issues </a:t>
            </a:r>
          </a:p>
        </p:txBody>
      </p:sp>
      <p:sp>
        <p:nvSpPr>
          <p:cNvPr id="3" name="Content Placeholder 2">
            <a:extLst>
              <a:ext uri="{FF2B5EF4-FFF2-40B4-BE49-F238E27FC236}">
                <a16:creationId xmlns:a16="http://schemas.microsoft.com/office/drawing/2014/main" id="{A3C7A75B-54C6-21B3-0FC0-B8E85A4D9997}"/>
              </a:ext>
            </a:extLst>
          </p:cNvPr>
          <p:cNvSpPr>
            <a:spLocks noGrp="1"/>
          </p:cNvSpPr>
          <p:nvPr>
            <p:ph idx="1"/>
          </p:nvPr>
        </p:nvSpPr>
        <p:spPr>
          <a:xfrm>
            <a:off x="3053300" y="294968"/>
            <a:ext cx="5323783" cy="6263147"/>
          </a:xfrm>
        </p:spPr>
        <p:txBody>
          <a:bodyPr anchor="ctr">
            <a:normAutofit/>
          </a:bodyPr>
          <a:lstStyle/>
          <a:p>
            <a:pPr>
              <a:lnSpc>
                <a:spcPct val="90000"/>
              </a:lnSpc>
            </a:pPr>
            <a:r>
              <a:rPr lang="en-IN" sz="1400" dirty="0">
                <a:solidFill>
                  <a:schemeClr val="tx2"/>
                </a:solidFill>
              </a:rPr>
              <a:t>Class Bias </a:t>
            </a:r>
          </a:p>
          <a:p>
            <a:pPr marL="0" indent="0">
              <a:lnSpc>
                <a:spcPct val="90000"/>
              </a:lnSpc>
              <a:buNone/>
            </a:pPr>
            <a:r>
              <a:rPr lang="en-US" sz="1400" dirty="0">
                <a:solidFill>
                  <a:schemeClr val="tx2"/>
                </a:solidFill>
              </a:rPr>
              <a:t>The algorithm, like decision trees and random forests, addresses this. Decision trees segregate data using features, possibly highlighting minority classes. Random Forests employ several trees and bootstrap sampling, promoting a balanced class portrayal and reducing bias.</a:t>
            </a:r>
          </a:p>
          <a:p>
            <a:pPr>
              <a:lnSpc>
                <a:spcPct val="90000"/>
              </a:lnSpc>
            </a:pPr>
            <a:endParaRPr lang="en-IN" sz="1400" dirty="0">
              <a:solidFill>
                <a:schemeClr val="tx2"/>
              </a:solidFill>
            </a:endParaRPr>
          </a:p>
          <a:p>
            <a:pPr>
              <a:lnSpc>
                <a:spcPct val="90000"/>
              </a:lnSpc>
            </a:pPr>
            <a:r>
              <a:rPr lang="en-IN" sz="1400" dirty="0">
                <a:solidFill>
                  <a:schemeClr val="tx2"/>
                </a:solidFill>
              </a:rPr>
              <a:t>Overfitting </a:t>
            </a:r>
          </a:p>
          <a:p>
            <a:pPr marL="0" indent="0">
              <a:lnSpc>
                <a:spcPct val="90000"/>
              </a:lnSpc>
              <a:buNone/>
            </a:pPr>
            <a:r>
              <a:rPr lang="en-US" sz="1400" dirty="0">
                <a:solidFill>
                  <a:schemeClr val="tx2"/>
                </a:solidFill>
              </a:rPr>
              <a:t>Feature selection reduces overfitting by eliminating irrelevant or noisy features, simplifying the model. Cross-validation assesses model performance on various data subsets, ensuring robustness and preventing tuning to specific data quirks. Together, they enhance model generalization, reducing the risk of overfitting on unseen data.</a:t>
            </a:r>
            <a:endParaRPr lang="en-IN" sz="1400" dirty="0">
              <a:solidFill>
                <a:schemeClr val="tx2"/>
              </a:solidFill>
            </a:endParaRPr>
          </a:p>
          <a:p>
            <a:pPr>
              <a:lnSpc>
                <a:spcPct val="90000"/>
              </a:lnSpc>
            </a:pPr>
            <a:r>
              <a:rPr lang="en-IN" sz="1400" dirty="0">
                <a:solidFill>
                  <a:schemeClr val="tx2"/>
                </a:solidFill>
              </a:rPr>
              <a:t>Computation time</a:t>
            </a:r>
          </a:p>
          <a:p>
            <a:pPr marL="0" indent="0">
              <a:lnSpc>
                <a:spcPct val="90000"/>
              </a:lnSpc>
              <a:buNone/>
            </a:pPr>
            <a:r>
              <a:rPr lang="en-US" sz="1400" dirty="0">
                <a:solidFill>
                  <a:schemeClr val="tx2"/>
                </a:solidFill>
              </a:rPr>
              <a:t>Feature selection reduces the number of features, leading to simpler models. With fewer data dimensions, algorithms require less computation, thereby decreasing training and prediction times.</a:t>
            </a:r>
            <a:endParaRPr lang="en-IN" sz="1400" dirty="0">
              <a:solidFill>
                <a:schemeClr val="tx2"/>
              </a:solidFill>
            </a:endParaRPr>
          </a:p>
          <a:p>
            <a:pPr marL="0" indent="0">
              <a:lnSpc>
                <a:spcPct val="90000"/>
              </a:lnSpc>
              <a:buNone/>
            </a:pPr>
            <a:endParaRPr lang="en-IN" sz="1400" dirty="0">
              <a:solidFill>
                <a:schemeClr val="tx2"/>
              </a:solidFill>
            </a:endParaRPr>
          </a:p>
          <a:p>
            <a:pPr>
              <a:lnSpc>
                <a:spcPct val="90000"/>
              </a:lnSpc>
              <a:buFont typeface="Arial" panose="020B0604020202020204" pitchFamily="34" charset="0"/>
              <a:buChar char="•"/>
            </a:pPr>
            <a:r>
              <a:rPr lang="en-IN" sz="1400" dirty="0">
                <a:solidFill>
                  <a:schemeClr val="tx2"/>
                </a:solidFill>
              </a:rPr>
              <a:t>Collinearity</a:t>
            </a:r>
          </a:p>
          <a:p>
            <a:pPr marL="0" indent="0">
              <a:lnSpc>
                <a:spcPct val="90000"/>
              </a:lnSpc>
              <a:buNone/>
            </a:pPr>
            <a:r>
              <a:rPr lang="en-US" sz="1400" dirty="0">
                <a:solidFill>
                  <a:schemeClr val="tx2"/>
                </a:solidFill>
              </a:rPr>
              <a:t>Hybrid feature selection first uses Pearson correlation (filter) to identify and remove highly correlated features. Then, RFE (wrapper) optimally selects features without reintroducing collinearity, ensuring a robust and collinearity-free feature subset for modeling.</a:t>
            </a:r>
          </a:p>
          <a:p>
            <a:pPr marL="0" indent="0">
              <a:lnSpc>
                <a:spcPct val="90000"/>
              </a:lnSpc>
              <a:buNone/>
            </a:pPr>
            <a:endParaRPr lang="en-US" sz="1400" dirty="0">
              <a:solidFill>
                <a:schemeClr val="tx2"/>
              </a:solidFill>
            </a:endParaRPr>
          </a:p>
          <a:p>
            <a:pPr>
              <a:lnSpc>
                <a:spcPct val="90000"/>
              </a:lnSpc>
            </a:pPr>
            <a:r>
              <a:rPr lang="en-US" sz="1400" dirty="0">
                <a:solidFill>
                  <a:schemeClr val="tx2"/>
                </a:solidFill>
              </a:rPr>
              <a:t>Handling High Dimensional data</a:t>
            </a:r>
          </a:p>
          <a:p>
            <a:pPr marL="0" indent="0">
              <a:lnSpc>
                <a:spcPct val="90000"/>
              </a:lnSpc>
              <a:buNone/>
            </a:pPr>
            <a:r>
              <a:rPr lang="en-US" sz="1400" dirty="0">
                <a:solidFill>
                  <a:schemeClr val="tx2"/>
                </a:solidFill>
              </a:rPr>
              <a:t>For high-dimensional data, hybrid feature selection first uses filters to quickly reduce dimensionality. This makes subsequent wrapper methods more computationally efficient and accurate than using wrappers alone.</a:t>
            </a:r>
          </a:p>
          <a:p>
            <a:pPr marL="0" indent="0">
              <a:lnSpc>
                <a:spcPct val="90000"/>
              </a:lnSpc>
              <a:buNone/>
            </a:pPr>
            <a:endParaRPr lang="en-IN" sz="1400" dirty="0">
              <a:solidFill>
                <a:schemeClr val="tx2"/>
              </a:solidFill>
            </a:endParaRPr>
          </a:p>
          <a:p>
            <a:pPr>
              <a:lnSpc>
                <a:spcPct val="90000"/>
              </a:lnSpc>
            </a:pPr>
            <a:endParaRPr lang="en-IN" sz="1400" dirty="0">
              <a:solidFill>
                <a:schemeClr val="tx2"/>
              </a:solidFill>
            </a:endParaRPr>
          </a:p>
          <a:p>
            <a:pPr marL="0" indent="0">
              <a:lnSpc>
                <a:spcPct val="90000"/>
              </a:lnSpc>
              <a:buNone/>
            </a:pPr>
            <a:endParaRPr lang="en-IN" sz="1400" dirty="0">
              <a:solidFill>
                <a:schemeClr val="tx2"/>
              </a:solidFill>
            </a:endParaRPr>
          </a:p>
          <a:p>
            <a:pPr>
              <a:lnSpc>
                <a:spcPct val="90000"/>
              </a:lnSpc>
            </a:pPr>
            <a:endParaRPr lang="en-IN" sz="1400" dirty="0">
              <a:solidFill>
                <a:schemeClr val="tx2"/>
              </a:solidFill>
            </a:endParaRPr>
          </a:p>
        </p:txBody>
      </p:sp>
    </p:spTree>
    <p:extLst>
      <p:ext uri="{BB962C8B-B14F-4D97-AF65-F5344CB8AC3E}">
        <p14:creationId xmlns:p14="http://schemas.microsoft.com/office/powerpoint/2010/main" val="7178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numbers on a digital display">
            <a:extLst>
              <a:ext uri="{FF2B5EF4-FFF2-40B4-BE49-F238E27FC236}">
                <a16:creationId xmlns:a16="http://schemas.microsoft.com/office/drawing/2014/main" id="{0ED4182C-EA68-3E27-A53A-45D2C5C47933}"/>
              </a:ext>
            </a:extLst>
          </p:cNvPr>
          <p:cNvPicPr>
            <a:picLocks noChangeAspect="1"/>
          </p:cNvPicPr>
          <p:nvPr/>
        </p:nvPicPr>
        <p:blipFill rotWithShape="1">
          <a:blip r:embed="rId2">
            <a:alphaModFix amt="50000"/>
          </a:blip>
          <a:srcRect l="22353" r="-1" b="-1"/>
          <a:stretch/>
        </p:blipFill>
        <p:spPr>
          <a:xfrm>
            <a:off x="0" y="-117978"/>
            <a:ext cx="9141692" cy="6857990"/>
          </a:xfrm>
          <a:prstGeom prst="rect">
            <a:avLst/>
          </a:prstGeom>
        </p:spPr>
      </p:pic>
      <p:sp>
        <p:nvSpPr>
          <p:cNvPr id="2" name="Title 1"/>
          <p:cNvSpPr>
            <a:spLocks noGrp="1"/>
          </p:cNvSpPr>
          <p:nvPr>
            <p:ph type="title"/>
          </p:nvPr>
        </p:nvSpPr>
        <p:spPr>
          <a:xfrm>
            <a:off x="1143000" y="3428999"/>
            <a:ext cx="6858000" cy="2922639"/>
          </a:xfrm>
        </p:spPr>
        <p:txBody>
          <a:bodyPr vert="horz" lIns="91440" tIns="45720" rIns="91440" bIns="45720" rtlCol="0" anchor="b">
            <a:normAutofit/>
          </a:bodyPr>
          <a:lstStyle/>
          <a:p>
            <a:pPr defTabSz="914400">
              <a:lnSpc>
                <a:spcPct val="90000"/>
              </a:lnSpc>
            </a:pPr>
            <a:r>
              <a:rPr lang="en-US" sz="4800" dirty="0">
                <a:solidFill>
                  <a:schemeClr val="bg1"/>
                </a:solidFill>
              </a:rPr>
              <a:t>Hybrid Based &amp; Wrapper:  </a:t>
            </a:r>
            <a:br>
              <a:rPr lang="en-US" sz="4800" dirty="0">
                <a:solidFill>
                  <a:schemeClr val="bg1"/>
                </a:solidFill>
              </a:rPr>
            </a:br>
            <a:r>
              <a:rPr lang="en-US" sz="4800" dirty="0">
                <a:solidFill>
                  <a:schemeClr val="bg1"/>
                </a:solidFill>
              </a:rPr>
              <a:t>Advantage and Disadvantages </a:t>
            </a:r>
            <a:br>
              <a:rPr lang="en-US" sz="4800" dirty="0">
                <a:solidFill>
                  <a:schemeClr val="bg1"/>
                </a:solidFill>
              </a:rPr>
            </a:br>
            <a:endParaRPr lang="en-US" sz="4800" dirty="0">
              <a:solidFill>
                <a:schemeClr val="bg1"/>
              </a:solidFill>
            </a:endParaRPr>
          </a:p>
        </p:txBody>
      </p:sp>
      <p:sp>
        <p:nvSpPr>
          <p:cNvPr id="18"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4368623"/>
            <a:ext cx="3182692" cy="18288"/>
          </a:xfrm>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 name="connsiteX0" fmla="*/ 0 w 3182692"/>
              <a:gd name="connsiteY0" fmla="*/ 0 h 18288"/>
              <a:gd name="connsiteX1" fmla="*/ 572885 w 3182692"/>
              <a:gd name="connsiteY1" fmla="*/ 0 h 18288"/>
              <a:gd name="connsiteX2" fmla="*/ 1113942 w 3182692"/>
              <a:gd name="connsiteY2" fmla="*/ 0 h 18288"/>
              <a:gd name="connsiteX3" fmla="*/ 1686827 w 3182692"/>
              <a:gd name="connsiteY3" fmla="*/ 0 h 18288"/>
              <a:gd name="connsiteX4" fmla="*/ 2323365 w 3182692"/>
              <a:gd name="connsiteY4" fmla="*/ 0 h 18288"/>
              <a:gd name="connsiteX5" fmla="*/ 3182692 w 3182692"/>
              <a:gd name="connsiteY5" fmla="*/ 0 h 18288"/>
              <a:gd name="connsiteX6" fmla="*/ 3182692 w 3182692"/>
              <a:gd name="connsiteY6" fmla="*/ 18288 h 18288"/>
              <a:gd name="connsiteX7" fmla="*/ 2546154 w 3182692"/>
              <a:gd name="connsiteY7" fmla="*/ 18288 h 18288"/>
              <a:gd name="connsiteX8" fmla="*/ 1845961 w 3182692"/>
              <a:gd name="connsiteY8" fmla="*/ 18288 h 18288"/>
              <a:gd name="connsiteX9" fmla="*/ 1304904 w 3182692"/>
              <a:gd name="connsiteY9" fmla="*/ 18288 h 18288"/>
              <a:gd name="connsiteX10" fmla="*/ 604711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58" y="4844"/>
                  <a:pt x="3182282" y="11009"/>
                  <a:pt x="3182692" y="18288"/>
                </a:cubicBezTo>
                <a:cubicBezTo>
                  <a:pt x="2944477" y="15825"/>
                  <a:pt x="2868931" y="12370"/>
                  <a:pt x="2609807" y="18288"/>
                </a:cubicBezTo>
                <a:cubicBezTo>
                  <a:pt x="2341556" y="6193"/>
                  <a:pt x="2324113" y="22706"/>
                  <a:pt x="2068750" y="18288"/>
                </a:cubicBezTo>
                <a:cubicBezTo>
                  <a:pt x="1817163" y="7852"/>
                  <a:pt x="1716254" y="25979"/>
                  <a:pt x="1432211" y="18288"/>
                </a:cubicBezTo>
                <a:cubicBezTo>
                  <a:pt x="1164747" y="-28137"/>
                  <a:pt x="993140" y="27575"/>
                  <a:pt x="859327" y="18288"/>
                </a:cubicBezTo>
                <a:cubicBezTo>
                  <a:pt x="750703" y="-24974"/>
                  <a:pt x="236193" y="38731"/>
                  <a:pt x="0" y="18288"/>
                </a:cubicBezTo>
                <a:cubicBezTo>
                  <a:pt x="-649" y="11698"/>
                  <a:pt x="663" y="5413"/>
                  <a:pt x="0" y="0"/>
                </a:cubicBezTo>
                <a:close/>
              </a:path>
              <a:path w="3182692" h="18288"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2167" y="5049"/>
                  <a:pt x="3182885" y="12044"/>
                  <a:pt x="3182692" y="18288"/>
                </a:cubicBezTo>
                <a:cubicBezTo>
                  <a:pt x="3012563" y="-37820"/>
                  <a:pt x="2765409" y="35618"/>
                  <a:pt x="2546154" y="18288"/>
                </a:cubicBezTo>
                <a:cubicBezTo>
                  <a:pt x="2333381" y="13914"/>
                  <a:pt x="2154438" y="9838"/>
                  <a:pt x="1845961" y="18288"/>
                </a:cubicBezTo>
                <a:cubicBezTo>
                  <a:pt x="1531509" y="33812"/>
                  <a:pt x="1456631" y="-6606"/>
                  <a:pt x="1304904" y="18288"/>
                </a:cubicBezTo>
                <a:cubicBezTo>
                  <a:pt x="1168344" y="36351"/>
                  <a:pt x="928499" y="15047"/>
                  <a:pt x="604711" y="18288"/>
                </a:cubicBezTo>
                <a:cubicBezTo>
                  <a:pt x="285438" y="38007"/>
                  <a:pt x="116029" y="-22204"/>
                  <a:pt x="0" y="18288"/>
                </a:cubicBezTo>
                <a:cubicBezTo>
                  <a:pt x="-39" y="12511"/>
                  <a:pt x="-381" y="8039"/>
                  <a:pt x="0" y="0"/>
                </a:cubicBezTo>
                <a:close/>
              </a:path>
              <a:path w="3182692" h="18288"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3006" y="4158"/>
                  <a:pt x="3181713" y="12539"/>
                  <a:pt x="3182692" y="18288"/>
                </a:cubicBezTo>
                <a:cubicBezTo>
                  <a:pt x="2959845" y="25574"/>
                  <a:pt x="2868929" y="24980"/>
                  <a:pt x="2609807" y="18288"/>
                </a:cubicBezTo>
                <a:cubicBezTo>
                  <a:pt x="2341405" y="5992"/>
                  <a:pt x="2328488" y="20436"/>
                  <a:pt x="2068750" y="18288"/>
                </a:cubicBezTo>
                <a:cubicBezTo>
                  <a:pt x="1816113" y="2395"/>
                  <a:pt x="1699345" y="36855"/>
                  <a:pt x="1432211" y="18288"/>
                </a:cubicBezTo>
                <a:cubicBezTo>
                  <a:pt x="1148381" y="-28184"/>
                  <a:pt x="987622" y="2403"/>
                  <a:pt x="859327" y="18288"/>
                </a:cubicBezTo>
                <a:cubicBezTo>
                  <a:pt x="743387" y="37422"/>
                  <a:pt x="194182" y="18789"/>
                  <a:pt x="0" y="18288"/>
                </a:cubicBezTo>
                <a:cubicBezTo>
                  <a:pt x="20" y="11469"/>
                  <a:pt x="-29" y="5154"/>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3182692"/>
                      <a:gd name="connsiteY0" fmla="*/ 0 h 18288"/>
                      <a:gd name="connsiteX1" fmla="*/ 636538 w 3182692"/>
                      <a:gd name="connsiteY1" fmla="*/ 0 h 18288"/>
                      <a:gd name="connsiteX2" fmla="*/ 1273077 w 3182692"/>
                      <a:gd name="connsiteY2" fmla="*/ 0 h 18288"/>
                      <a:gd name="connsiteX3" fmla="*/ 1909615 w 3182692"/>
                      <a:gd name="connsiteY3" fmla="*/ 0 h 18288"/>
                      <a:gd name="connsiteX4" fmla="*/ 2482500 w 3182692"/>
                      <a:gd name="connsiteY4" fmla="*/ 0 h 18288"/>
                      <a:gd name="connsiteX5" fmla="*/ 3182692 w 3182692"/>
                      <a:gd name="connsiteY5" fmla="*/ 0 h 18288"/>
                      <a:gd name="connsiteX6" fmla="*/ 3182692 w 3182692"/>
                      <a:gd name="connsiteY6" fmla="*/ 18288 h 18288"/>
                      <a:gd name="connsiteX7" fmla="*/ 2609807 w 3182692"/>
                      <a:gd name="connsiteY7" fmla="*/ 18288 h 18288"/>
                      <a:gd name="connsiteX8" fmla="*/ 2068750 w 3182692"/>
                      <a:gd name="connsiteY8" fmla="*/ 18288 h 18288"/>
                      <a:gd name="connsiteX9" fmla="*/ 1432211 w 3182692"/>
                      <a:gd name="connsiteY9" fmla="*/ 18288 h 18288"/>
                      <a:gd name="connsiteX10" fmla="*/ 859327 w 3182692"/>
                      <a:gd name="connsiteY10" fmla="*/ 18288 h 18288"/>
                      <a:gd name="connsiteX11" fmla="*/ 0 w 3182692"/>
                      <a:gd name="connsiteY11" fmla="*/ 18288 h 18288"/>
                      <a:gd name="connsiteX12" fmla="*/ 0 w 3182692"/>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8288"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3134" y="4516"/>
                          <a:pt x="3181865" y="12266"/>
                          <a:pt x="3182692" y="18288"/>
                        </a:cubicBezTo>
                        <a:cubicBezTo>
                          <a:pt x="2947402" y="22440"/>
                          <a:pt x="2876226" y="27191"/>
                          <a:pt x="2609807" y="18288"/>
                        </a:cubicBezTo>
                        <a:cubicBezTo>
                          <a:pt x="2343389" y="9385"/>
                          <a:pt x="2326689" y="25579"/>
                          <a:pt x="2068750" y="18288"/>
                        </a:cubicBezTo>
                        <a:cubicBezTo>
                          <a:pt x="1810811" y="10997"/>
                          <a:pt x="1713836" y="48219"/>
                          <a:pt x="1432211" y="18288"/>
                        </a:cubicBezTo>
                        <a:cubicBezTo>
                          <a:pt x="1150586" y="-11643"/>
                          <a:pt x="982765" y="3747"/>
                          <a:pt x="859327" y="18288"/>
                        </a:cubicBezTo>
                        <a:cubicBezTo>
                          <a:pt x="735889" y="32829"/>
                          <a:pt x="254183" y="35231"/>
                          <a:pt x="0" y="18288"/>
                        </a:cubicBezTo>
                        <a:cubicBezTo>
                          <a:pt x="-306" y="11477"/>
                          <a:pt x="485" y="4355"/>
                          <a:pt x="0" y="0"/>
                        </a:cubicBezTo>
                        <a:close/>
                      </a:path>
                      <a:path w="3182692" h="18288"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3269" y="4624"/>
                          <a:pt x="3183511" y="11191"/>
                          <a:pt x="3182692" y="18288"/>
                        </a:cubicBezTo>
                        <a:cubicBezTo>
                          <a:pt x="3026065" y="-10849"/>
                          <a:pt x="2775006" y="23067"/>
                          <a:pt x="2546154" y="18288"/>
                        </a:cubicBezTo>
                        <a:cubicBezTo>
                          <a:pt x="2317302" y="13509"/>
                          <a:pt x="2168173" y="-8513"/>
                          <a:pt x="1845961" y="18288"/>
                        </a:cubicBezTo>
                        <a:cubicBezTo>
                          <a:pt x="1523749" y="45089"/>
                          <a:pt x="1450078" y="-844"/>
                          <a:pt x="1304904" y="18288"/>
                        </a:cubicBezTo>
                        <a:cubicBezTo>
                          <a:pt x="1159730" y="37420"/>
                          <a:pt x="942635" y="-10021"/>
                          <a:pt x="604711" y="18288"/>
                        </a:cubicBezTo>
                        <a:cubicBezTo>
                          <a:pt x="266787" y="46597"/>
                          <a:pt x="141927" y="-8395"/>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w of samples for medical testing">
            <a:extLst>
              <a:ext uri="{FF2B5EF4-FFF2-40B4-BE49-F238E27FC236}">
                <a16:creationId xmlns:a16="http://schemas.microsoft.com/office/drawing/2014/main" id="{36BBFC90-D2A3-26FB-2CBB-0B21AF8C367B}"/>
              </a:ext>
            </a:extLst>
          </p:cNvPr>
          <p:cNvPicPr>
            <a:picLocks noChangeAspect="1"/>
          </p:cNvPicPr>
          <p:nvPr/>
        </p:nvPicPr>
        <p:blipFill rotWithShape="1">
          <a:blip r:embed="rId2"/>
          <a:srcRect l="51312" r="4313"/>
          <a:stretch/>
        </p:blipFill>
        <p:spPr>
          <a:xfrm>
            <a:off x="20" y="-2"/>
            <a:ext cx="405762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CD6A37-10BD-FCB1-C199-FA76BA4E7872}"/>
              </a:ext>
            </a:extLst>
          </p:cNvPr>
          <p:cNvSpPr>
            <a:spLocks noGrp="1"/>
          </p:cNvSpPr>
          <p:nvPr>
            <p:ph idx="1"/>
          </p:nvPr>
        </p:nvSpPr>
        <p:spPr>
          <a:xfrm>
            <a:off x="4586487" y="167148"/>
            <a:ext cx="3935505" cy="6072930"/>
          </a:xfrm>
        </p:spPr>
        <p:txBody>
          <a:bodyPr anchor="ctr">
            <a:normAutofit/>
          </a:bodyPr>
          <a:lstStyle/>
          <a:p>
            <a:r>
              <a:rPr lang="en-IN" sz="1700" u="sng" dirty="0"/>
              <a:t>Hybrid Based Filter-Wrapper </a:t>
            </a:r>
          </a:p>
          <a:p>
            <a:pPr marL="0" indent="0">
              <a:buNone/>
            </a:pPr>
            <a:endParaRPr lang="en-IN" sz="1700" dirty="0"/>
          </a:p>
          <a:p>
            <a:pPr marL="0" indent="0">
              <a:buNone/>
            </a:pPr>
            <a:r>
              <a:rPr lang="en-IN" sz="1700" dirty="0"/>
              <a:t>Advantages </a:t>
            </a:r>
          </a:p>
          <a:p>
            <a:pPr marL="0" indent="0">
              <a:buNone/>
            </a:pPr>
            <a:r>
              <a:rPr lang="en-IN" sz="1700" dirty="0"/>
              <a:t>Reduced Dimensionality with Accuracy</a:t>
            </a:r>
          </a:p>
          <a:p>
            <a:pPr marL="0" indent="0">
              <a:buNone/>
            </a:pPr>
            <a:r>
              <a:rPr lang="en-IN" sz="1700" dirty="0"/>
              <a:t>Mitigates Overfitting:</a:t>
            </a:r>
          </a:p>
          <a:p>
            <a:pPr marL="0" indent="0">
              <a:buNone/>
            </a:pPr>
            <a:r>
              <a:rPr lang="en-IN" sz="1700" dirty="0"/>
              <a:t>Optimal Balance (Combines positives of both):</a:t>
            </a:r>
          </a:p>
          <a:p>
            <a:pPr marL="0" indent="0">
              <a:buNone/>
            </a:pPr>
            <a:endParaRPr lang="en-IN" sz="1700" dirty="0"/>
          </a:p>
          <a:p>
            <a:pPr marL="0" indent="0">
              <a:buNone/>
            </a:pPr>
            <a:r>
              <a:rPr lang="en-IN" sz="1700" dirty="0"/>
              <a:t>Disadvantages</a:t>
            </a:r>
          </a:p>
          <a:p>
            <a:pPr marL="0" indent="0">
              <a:buNone/>
            </a:pPr>
            <a:r>
              <a:rPr lang="en-IN" sz="1700" dirty="0"/>
              <a:t>Increased Complexity(Inter method conflict):</a:t>
            </a:r>
          </a:p>
          <a:p>
            <a:pPr marL="0" indent="0">
              <a:buNone/>
            </a:pPr>
            <a:r>
              <a:rPr lang="en-IN" sz="1700" dirty="0"/>
              <a:t>Computational Overhead in case of  larger datasets.</a:t>
            </a:r>
          </a:p>
          <a:p>
            <a:pPr marL="0" indent="0">
              <a:buNone/>
            </a:pPr>
            <a:r>
              <a:rPr lang="en-IN" sz="1700" dirty="0"/>
              <a:t>Possibility of crucial feature deletion</a:t>
            </a:r>
          </a:p>
        </p:txBody>
      </p:sp>
    </p:spTree>
    <p:extLst>
      <p:ext uri="{BB962C8B-B14F-4D97-AF65-F5344CB8AC3E}">
        <p14:creationId xmlns:p14="http://schemas.microsoft.com/office/powerpoint/2010/main" val="36492234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114ED94A-C85D-4CD3-4205-438D21CE6B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412" y="-1"/>
            <a:ext cx="3909949" cy="6883030"/>
            <a:chOff x="-19217" y="-1"/>
            <a:chExt cx="5213267" cy="6883030"/>
          </a:xfrm>
        </p:grpSpPr>
        <p:sp>
          <p:nvSpPr>
            <p:cNvPr id="40" name="Rectangle 39">
              <a:extLst>
                <a:ext uri="{FF2B5EF4-FFF2-40B4-BE49-F238E27FC236}">
                  <a16:creationId xmlns:a16="http://schemas.microsoft.com/office/drawing/2014/main" id="{E642BDB2-BF67-1D53-1C70-0B41D709E4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06" y="0"/>
              <a:ext cx="5204956" cy="6883029"/>
            </a:xfrm>
            <a:prstGeom prst="rect">
              <a:avLst/>
            </a:prstGeom>
            <a:gradFill>
              <a:gsLst>
                <a:gs pos="7000">
                  <a:schemeClr val="accent2"/>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8E0D8CE-5DBF-B664-EB48-C29BF8AB48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19217" y="1731909"/>
              <a:ext cx="5204963" cy="5144400"/>
            </a:xfrm>
            <a:prstGeom prst="rect">
              <a:avLst/>
            </a:prstGeom>
            <a:gradFill flip="none" rotWithShape="1">
              <a:gsLst>
                <a:gs pos="0">
                  <a:schemeClr val="accent5">
                    <a:lumMod val="75000"/>
                  </a:schemeClr>
                </a:gs>
                <a:gs pos="60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Rectangle 41">
              <a:extLst>
                <a:ext uri="{FF2B5EF4-FFF2-40B4-BE49-F238E27FC236}">
                  <a16:creationId xmlns:a16="http://schemas.microsoft.com/office/drawing/2014/main" id="{DFD140CE-7DE2-C88F-5EAE-F45EB69E6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10" y="6723"/>
              <a:ext cx="3834567" cy="6876300"/>
            </a:xfrm>
            <a:prstGeom prst="rect">
              <a:avLst/>
            </a:prstGeom>
            <a:gradFill flip="none" rotWithShape="1">
              <a:gsLst>
                <a:gs pos="3000">
                  <a:schemeClr val="accent2">
                    <a:lumMod val="60000"/>
                    <a:lumOff val="40000"/>
                    <a:alpha val="78000"/>
                  </a:schemeClr>
                </a:gs>
                <a:gs pos="42000">
                  <a:schemeClr val="accent2">
                    <a:alpha val="0"/>
                  </a:schemeClr>
                </a:gs>
              </a:gsLst>
              <a:lin ang="3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57E87E3-413F-10EF-63D8-6016E986C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44601" y="833689"/>
              <a:ext cx="6872341" cy="5204961"/>
            </a:xfrm>
            <a:prstGeom prst="rect">
              <a:avLst/>
            </a:prstGeom>
            <a:gradFill>
              <a:gsLst>
                <a:gs pos="0">
                  <a:schemeClr val="accent5">
                    <a:alpha val="86000"/>
                  </a:schemeClr>
                </a:gs>
                <a:gs pos="57000">
                  <a:schemeClr val="accent2">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13BD60F2-0C58-3B88-5BF4-2850002B1149}"/>
              </a:ext>
            </a:extLst>
          </p:cNvPr>
          <p:cNvSpPr>
            <a:spLocks noGrp="1"/>
          </p:cNvSpPr>
          <p:nvPr>
            <p:ph idx="1"/>
          </p:nvPr>
        </p:nvSpPr>
        <p:spPr>
          <a:xfrm>
            <a:off x="566613" y="839540"/>
            <a:ext cx="2776934" cy="5144400"/>
          </a:xfrm>
        </p:spPr>
        <p:txBody>
          <a:bodyPr>
            <a:normAutofit/>
          </a:bodyPr>
          <a:lstStyle/>
          <a:p>
            <a:pPr marL="0" indent="0">
              <a:lnSpc>
                <a:spcPct val="90000"/>
              </a:lnSpc>
              <a:buNone/>
            </a:pPr>
            <a:r>
              <a:rPr lang="en-IN" sz="1700" u="sng" dirty="0">
                <a:solidFill>
                  <a:srgbClr val="FFFFFF"/>
                </a:solidFill>
              </a:rPr>
              <a:t>Wrapper (SFS,SBS and RFE)</a:t>
            </a:r>
          </a:p>
          <a:p>
            <a:pPr marL="0" indent="0">
              <a:lnSpc>
                <a:spcPct val="90000"/>
              </a:lnSpc>
              <a:buNone/>
            </a:pPr>
            <a:endParaRPr lang="en-IN" sz="1700" u="sng" dirty="0">
              <a:solidFill>
                <a:srgbClr val="FFFFFF"/>
              </a:solidFill>
            </a:endParaRPr>
          </a:p>
          <a:p>
            <a:pPr marL="0" indent="0">
              <a:lnSpc>
                <a:spcPct val="90000"/>
              </a:lnSpc>
              <a:buNone/>
            </a:pPr>
            <a:r>
              <a:rPr lang="en-IN" sz="1700" u="sng" dirty="0">
                <a:solidFill>
                  <a:srgbClr val="FFFFFF"/>
                </a:solidFill>
              </a:rPr>
              <a:t>Advantages</a:t>
            </a:r>
            <a:r>
              <a:rPr lang="en-IN" sz="1700" dirty="0">
                <a:solidFill>
                  <a:srgbClr val="FFFFFF"/>
                </a:solidFill>
              </a:rPr>
              <a:t> </a:t>
            </a:r>
          </a:p>
          <a:p>
            <a:pPr marL="0" indent="0">
              <a:lnSpc>
                <a:spcPct val="90000"/>
              </a:lnSpc>
              <a:buNone/>
            </a:pPr>
            <a:r>
              <a:rPr lang="en-IN" sz="1700" dirty="0">
                <a:solidFill>
                  <a:srgbClr val="FFFFFF"/>
                </a:solidFill>
              </a:rPr>
              <a:t>Optimal Subsets,</a:t>
            </a:r>
          </a:p>
          <a:p>
            <a:pPr marL="0" indent="0">
              <a:lnSpc>
                <a:spcPct val="90000"/>
              </a:lnSpc>
              <a:buNone/>
            </a:pPr>
            <a:r>
              <a:rPr lang="en-IN" sz="1700" dirty="0">
                <a:solidFill>
                  <a:srgbClr val="FFFFFF"/>
                </a:solidFill>
              </a:rPr>
              <a:t>Better handling multicollinearity,</a:t>
            </a:r>
          </a:p>
          <a:p>
            <a:pPr marL="0" indent="0">
              <a:lnSpc>
                <a:spcPct val="90000"/>
              </a:lnSpc>
              <a:buNone/>
            </a:pPr>
            <a:endParaRPr lang="en-US" sz="1700" dirty="0">
              <a:solidFill>
                <a:srgbClr val="FFFFFF"/>
              </a:solidFill>
            </a:endParaRPr>
          </a:p>
          <a:p>
            <a:pPr marL="0" indent="0">
              <a:lnSpc>
                <a:spcPct val="90000"/>
              </a:lnSpc>
              <a:buNone/>
            </a:pPr>
            <a:endParaRPr lang="en-US" sz="1700" dirty="0">
              <a:solidFill>
                <a:srgbClr val="FFFFFF"/>
              </a:solidFill>
            </a:endParaRPr>
          </a:p>
          <a:p>
            <a:pPr marL="0" indent="0">
              <a:lnSpc>
                <a:spcPct val="90000"/>
              </a:lnSpc>
              <a:buNone/>
            </a:pPr>
            <a:r>
              <a:rPr lang="en-US" sz="1700" u="sng" dirty="0">
                <a:solidFill>
                  <a:srgbClr val="FFFFFF"/>
                </a:solidFill>
              </a:rPr>
              <a:t>Disadvantages</a:t>
            </a:r>
          </a:p>
          <a:p>
            <a:pPr marL="0" indent="0">
              <a:lnSpc>
                <a:spcPct val="90000"/>
              </a:lnSpc>
              <a:buNone/>
            </a:pPr>
            <a:r>
              <a:rPr lang="en-IN" sz="1700" dirty="0">
                <a:solidFill>
                  <a:srgbClr val="FFFFFF"/>
                </a:solidFill>
              </a:rPr>
              <a:t>Exhaustive Search can Be Time :</a:t>
            </a:r>
            <a:endParaRPr lang="en-US" sz="1700" dirty="0">
              <a:solidFill>
                <a:srgbClr val="FFFFFF"/>
              </a:solidFill>
            </a:endParaRPr>
          </a:p>
          <a:p>
            <a:pPr marL="0" indent="0">
              <a:lnSpc>
                <a:spcPct val="90000"/>
              </a:lnSpc>
              <a:buNone/>
            </a:pPr>
            <a:r>
              <a:rPr lang="en-IN" sz="1700" dirty="0">
                <a:solidFill>
                  <a:srgbClr val="FFFFFF"/>
                </a:solidFill>
              </a:rPr>
              <a:t>Computationally Expensive:</a:t>
            </a:r>
            <a:endParaRPr lang="en-US" sz="1700" dirty="0">
              <a:solidFill>
                <a:srgbClr val="FFFFFF"/>
              </a:solidFill>
            </a:endParaRPr>
          </a:p>
          <a:p>
            <a:pPr marL="0" indent="0">
              <a:lnSpc>
                <a:spcPct val="90000"/>
              </a:lnSpc>
              <a:buNone/>
            </a:pPr>
            <a:r>
              <a:rPr lang="en-IN" sz="1700" dirty="0">
                <a:solidFill>
                  <a:srgbClr val="FFFFFF"/>
                </a:solidFill>
              </a:rPr>
              <a:t>Risk of Overfitting due to lack of validation:</a:t>
            </a:r>
          </a:p>
          <a:p>
            <a:pPr>
              <a:lnSpc>
                <a:spcPct val="90000"/>
              </a:lnSpc>
            </a:pPr>
            <a:endParaRPr lang="en-IN" sz="1700" dirty="0">
              <a:solidFill>
                <a:srgbClr val="FFFFFF"/>
              </a:solidFill>
            </a:endParaRPr>
          </a:p>
        </p:txBody>
      </p:sp>
      <p:pic>
        <p:nvPicPr>
          <p:cNvPr id="26" name="Picture 25" descr="Hedge maze">
            <a:extLst>
              <a:ext uri="{FF2B5EF4-FFF2-40B4-BE49-F238E27FC236}">
                <a16:creationId xmlns:a16="http://schemas.microsoft.com/office/drawing/2014/main" id="{AC59A9FC-2391-7778-E63E-7BF606847EBF}"/>
              </a:ext>
            </a:extLst>
          </p:cNvPr>
          <p:cNvPicPr>
            <a:picLocks noChangeAspect="1"/>
          </p:cNvPicPr>
          <p:nvPr/>
        </p:nvPicPr>
        <p:blipFill rotWithShape="1">
          <a:blip r:embed="rId2"/>
          <a:srcRect l="33320" r="22346"/>
          <a:stretch/>
        </p:blipFill>
        <p:spPr>
          <a:xfrm>
            <a:off x="4770320" y="787114"/>
            <a:ext cx="3522566" cy="5283771"/>
          </a:xfrm>
          <a:prstGeom prst="rect">
            <a:avLst/>
          </a:prstGeom>
        </p:spPr>
      </p:pic>
    </p:spTree>
    <p:extLst>
      <p:ext uri="{BB962C8B-B14F-4D97-AF65-F5344CB8AC3E}">
        <p14:creationId xmlns:p14="http://schemas.microsoft.com/office/powerpoint/2010/main" val="117326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Rectangle 3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IN" sz="3500">
                <a:solidFill>
                  <a:srgbClr val="FFFFFF"/>
                </a:solidFill>
              </a:rPr>
              <a:t>Interesting Findings</a:t>
            </a:r>
          </a:p>
        </p:txBody>
      </p:sp>
      <p:graphicFrame>
        <p:nvGraphicFramePr>
          <p:cNvPr id="5" name="Content Placeholder 2">
            <a:extLst>
              <a:ext uri="{FF2B5EF4-FFF2-40B4-BE49-F238E27FC236}">
                <a16:creationId xmlns:a16="http://schemas.microsoft.com/office/drawing/2014/main" id="{0240ACA7-5894-5228-5CD0-D8DA437E2FA4}"/>
              </a:ext>
            </a:extLst>
          </p:cNvPr>
          <p:cNvGraphicFramePr>
            <a:graphicFrameLocks noGrp="1"/>
          </p:cNvGraphicFramePr>
          <p:nvPr>
            <p:ph idx="1"/>
            <p:extLst>
              <p:ext uri="{D42A27DB-BD31-4B8C-83A1-F6EECF244321}">
                <p14:modId xmlns:p14="http://schemas.microsoft.com/office/powerpoint/2010/main" val="3375564911"/>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r>
              <a:rPr lang="en-IN" sz="4500"/>
              <a:t>Recommendations</a:t>
            </a:r>
          </a:p>
        </p:txBody>
      </p:sp>
      <p:graphicFrame>
        <p:nvGraphicFramePr>
          <p:cNvPr id="5" name="Content Placeholder 2">
            <a:extLst>
              <a:ext uri="{FF2B5EF4-FFF2-40B4-BE49-F238E27FC236}">
                <a16:creationId xmlns:a16="http://schemas.microsoft.com/office/drawing/2014/main" id="{4A5D655E-0D65-3ECD-1B3D-2CE609CB2C06}"/>
              </a:ext>
            </a:extLst>
          </p:cNvPr>
          <p:cNvGraphicFramePr>
            <a:graphicFrameLocks noGrp="1"/>
          </p:cNvGraphicFramePr>
          <p:nvPr>
            <p:ph idx="1"/>
            <p:extLst>
              <p:ext uri="{D42A27DB-BD31-4B8C-83A1-F6EECF244321}">
                <p14:modId xmlns:p14="http://schemas.microsoft.com/office/powerpoint/2010/main" val="108847367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9143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32" descr="Technological background">
            <a:extLst>
              <a:ext uri="{FF2B5EF4-FFF2-40B4-BE49-F238E27FC236}">
                <a16:creationId xmlns:a16="http://schemas.microsoft.com/office/drawing/2014/main" id="{0302E986-364F-A92C-16B1-6DBC5C2FBFB7}"/>
              </a:ext>
            </a:extLst>
          </p:cNvPr>
          <p:cNvPicPr>
            <a:picLocks noChangeAspect="1"/>
          </p:cNvPicPr>
          <p:nvPr/>
        </p:nvPicPr>
        <p:blipFill rotWithShape="1">
          <a:blip r:embed="rId2">
            <a:alphaModFix amt="55000"/>
          </a:blip>
          <a:srcRect l="3" r="10996" b="-2"/>
          <a:stretch/>
        </p:blipFill>
        <p:spPr>
          <a:xfrm>
            <a:off x="20" y="-9107"/>
            <a:ext cx="9143980" cy="6858000"/>
          </a:xfrm>
          <a:prstGeom prst="rect">
            <a:avLst/>
          </a:prstGeom>
        </p:spPr>
      </p:pic>
      <p:sp>
        <p:nvSpPr>
          <p:cNvPr id="2" name="Title 1"/>
          <p:cNvSpPr>
            <a:spLocks noGrp="1"/>
          </p:cNvSpPr>
          <p:nvPr>
            <p:ph type="title"/>
          </p:nvPr>
        </p:nvSpPr>
        <p:spPr>
          <a:xfrm>
            <a:off x="515125" y="591344"/>
            <a:ext cx="2400300" cy="5585619"/>
          </a:xfrm>
        </p:spPr>
        <p:txBody>
          <a:bodyPr>
            <a:normAutofit/>
          </a:bodyPr>
          <a:lstStyle/>
          <a:p>
            <a:r>
              <a:rPr lang="en-IN" sz="3700">
                <a:ln w="22225">
                  <a:solidFill>
                    <a:srgbClr val="FFFFFF"/>
                  </a:solidFill>
                </a:ln>
                <a:solidFill>
                  <a:srgbClr val="FFFFFF"/>
                </a:solidFill>
              </a:rPr>
              <a:t>Concluding Thoughts</a:t>
            </a:r>
          </a:p>
        </p:txBody>
      </p:sp>
      <p:sp>
        <p:nvSpPr>
          <p:cNvPr id="106" name="Arc 10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Content Placeholder 2"/>
          <p:cNvSpPr>
            <a:spLocks noGrp="1"/>
          </p:cNvSpPr>
          <p:nvPr>
            <p:ph idx="1"/>
          </p:nvPr>
        </p:nvSpPr>
        <p:spPr>
          <a:xfrm>
            <a:off x="3335481" y="591344"/>
            <a:ext cx="5179868" cy="5585619"/>
          </a:xfrm>
        </p:spPr>
        <p:txBody>
          <a:bodyPr anchor="ctr">
            <a:normAutofit/>
          </a:bodyPr>
          <a:lstStyle/>
          <a:p>
            <a:pPr>
              <a:lnSpc>
                <a:spcPct val="90000"/>
              </a:lnSpc>
              <a:buFont typeface="Arial" panose="020B0604020202020204" pitchFamily="34" charset="0"/>
              <a:buChar char="•"/>
            </a:pPr>
            <a:r>
              <a:rPr lang="en-US" sz="1500" dirty="0">
                <a:solidFill>
                  <a:srgbClr val="FFFFFF"/>
                </a:solidFill>
              </a:rPr>
              <a:t>The hybrid filter-wrapper technique combines computational efficiency with comprehensive feature selection, making it suitable for datasets with numerous features.  </a:t>
            </a:r>
          </a:p>
          <a:p>
            <a:pPr>
              <a:lnSpc>
                <a:spcPct val="90000"/>
              </a:lnSpc>
              <a:buFont typeface="Arial" panose="020B0604020202020204" pitchFamily="34" charset="0"/>
              <a:buChar char="•"/>
            </a:pPr>
            <a:r>
              <a:rPr lang="en-US" sz="1500" dirty="0">
                <a:solidFill>
                  <a:srgbClr val="FFFFFF"/>
                </a:solidFill>
              </a:rPr>
              <a:t>Two-Phase Selection: This strategy greatly shrinks the feature space by starting with a filter method, making the subsequent wrapper phase easier and perhaps lowering overfitting, especially with sparse data. </a:t>
            </a:r>
          </a:p>
          <a:p>
            <a:pPr>
              <a:lnSpc>
                <a:spcPct val="90000"/>
              </a:lnSpc>
              <a:buFont typeface="Arial" panose="020B0604020202020204" pitchFamily="34" charset="0"/>
              <a:buChar char="•"/>
            </a:pPr>
            <a:r>
              <a:rPr lang="en-US" sz="1500" dirty="0">
                <a:solidFill>
                  <a:srgbClr val="FFFFFF"/>
                </a:solidFill>
              </a:rPr>
              <a:t>Combination of Strengths: The hybrid approach ensures a robust feature selection procedure that takes into consideration characteristics important in isolation and in combination by combining the global perspective of filter methods with the precision of wrapper techniques. </a:t>
            </a:r>
          </a:p>
          <a:p>
            <a:pPr>
              <a:lnSpc>
                <a:spcPct val="90000"/>
              </a:lnSpc>
              <a:buFont typeface="Arial" panose="020B0604020202020204" pitchFamily="34" charset="0"/>
              <a:buChar char="•"/>
            </a:pPr>
            <a:r>
              <a:rPr lang="en-US" sz="1500" dirty="0">
                <a:solidFill>
                  <a:srgbClr val="FFFFFF"/>
                </a:solidFill>
              </a:rPr>
              <a:t>Wrapper's Tailored Approach :The wrapper technique, which excels at capturing complex feature interactions but has a greater computational cost, enables a bespoke feature selection procedure that is tailored particularly for a certain machine learning model. </a:t>
            </a:r>
          </a:p>
          <a:p>
            <a:pPr>
              <a:lnSpc>
                <a:spcPct val="90000"/>
              </a:lnSpc>
              <a:buFont typeface="Arial" panose="020B0604020202020204" pitchFamily="34" charset="0"/>
              <a:buChar char="•"/>
            </a:pPr>
            <a:r>
              <a:rPr lang="en-US" sz="1500" dirty="0">
                <a:solidFill>
                  <a:srgbClr val="FFFFFF"/>
                </a:solidFill>
              </a:rPr>
              <a:t>Balanced versus Precision: Despite the fact that the hybrid technique strikes a compromise between extensive feature selection and computing efficiency, depending on the research goals, certain models and datasets may respond better to the wrapper method.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Sticky notes with question marks">
            <a:extLst>
              <a:ext uri="{FF2B5EF4-FFF2-40B4-BE49-F238E27FC236}">
                <a16:creationId xmlns:a16="http://schemas.microsoft.com/office/drawing/2014/main" id="{3C48D095-2993-E09A-8522-D0FFE48ED409}"/>
              </a:ext>
            </a:extLst>
          </p:cNvPr>
          <p:cNvPicPr>
            <a:picLocks noChangeAspect="1"/>
          </p:cNvPicPr>
          <p:nvPr/>
        </p:nvPicPr>
        <p:blipFill rotWithShape="1">
          <a:blip r:embed="rId2"/>
          <a:srcRect l="6721" r="4278" b="-1"/>
          <a:stretch/>
        </p:blipFill>
        <p:spPr>
          <a:xfrm>
            <a:off x="20" y="10"/>
            <a:ext cx="9143980" cy="6857990"/>
          </a:xfrm>
          <a:prstGeom prst="rect">
            <a:avLst/>
          </a:prstGeom>
        </p:spPr>
      </p:pic>
      <p:sp useBgFill="1">
        <p:nvSpPr>
          <p:cNvPr id="9" name="Rectangle 8">
            <a:extLst>
              <a:ext uri="{FF2B5EF4-FFF2-40B4-BE49-F238E27FC236}">
                <a16:creationId xmlns:a16="http://schemas.microsoft.com/office/drawing/2014/main" id="{C56A0FDA-9157-2C6B-6549-4570BD71D9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27480"/>
            <a:ext cx="9144002" cy="1630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E5875B-EE67-9D51-1592-B585C9942E90}"/>
              </a:ext>
            </a:extLst>
          </p:cNvPr>
          <p:cNvSpPr>
            <a:spLocks noGrp="1"/>
          </p:cNvSpPr>
          <p:nvPr>
            <p:ph type="title"/>
          </p:nvPr>
        </p:nvSpPr>
        <p:spPr>
          <a:xfrm>
            <a:off x="628650" y="5645189"/>
            <a:ext cx="5296212" cy="804161"/>
          </a:xfrm>
        </p:spPr>
        <p:txBody>
          <a:bodyPr vert="horz" lIns="91440" tIns="45720" rIns="91440" bIns="45720" rtlCol="0" anchor="ctr">
            <a:normAutofit/>
          </a:bodyPr>
          <a:lstStyle/>
          <a:p>
            <a:pPr algn="l" defTabSz="914400">
              <a:lnSpc>
                <a:spcPct val="90000"/>
              </a:lnSpc>
            </a:pPr>
            <a:r>
              <a:rPr lang="en-US" sz="2800" dirty="0"/>
              <a:t>What is Feature Selection ?</a:t>
            </a:r>
          </a:p>
        </p:txBody>
      </p:sp>
      <p:grpSp>
        <p:nvGrpSpPr>
          <p:cNvPr id="11" name="Group 10">
            <a:extLst>
              <a:ext uri="{FF2B5EF4-FFF2-40B4-BE49-F238E27FC236}">
                <a16:creationId xmlns:a16="http://schemas.microsoft.com/office/drawing/2014/main" id="{96A3C8CE-26B9-D061-59D9-B73267F581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5174856"/>
            <a:ext cx="9155399" cy="123363"/>
            <a:chOff x="-5025" y="6737718"/>
            <a:chExt cx="12207200" cy="123363"/>
          </a:xfrm>
        </p:grpSpPr>
        <p:sp>
          <p:nvSpPr>
            <p:cNvPr id="12" name="Rectangle 11">
              <a:extLst>
                <a:ext uri="{FF2B5EF4-FFF2-40B4-BE49-F238E27FC236}">
                  <a16:creationId xmlns:a16="http://schemas.microsoft.com/office/drawing/2014/main" id="{8F877943-CA6B-FAFE-9840-3D0B02D23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03B65C2-8219-E08F-136B-F7517B1150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46647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any question marks on black background">
            <a:extLst>
              <a:ext uri="{FF2B5EF4-FFF2-40B4-BE49-F238E27FC236}">
                <a16:creationId xmlns:a16="http://schemas.microsoft.com/office/drawing/2014/main" id="{7E07352A-4C7D-55FE-C45E-0E2D0A82DAA2}"/>
              </a:ext>
            </a:extLst>
          </p:cNvPr>
          <p:cNvPicPr>
            <a:picLocks noChangeAspect="1"/>
          </p:cNvPicPr>
          <p:nvPr/>
        </p:nvPicPr>
        <p:blipFill rotWithShape="1">
          <a:blip r:embed="rId2"/>
          <a:srcRect l="63122" r="788" b="2"/>
          <a:stretch/>
        </p:blipFill>
        <p:spPr>
          <a:xfrm>
            <a:off x="20" y="-2"/>
            <a:ext cx="4057627" cy="6858002"/>
          </a:xfrm>
          <a:prstGeom prst="rect">
            <a:avLst/>
          </a:prstGeom>
        </p:spPr>
      </p:pic>
      <p:sp useBgFill="1">
        <p:nvSpPr>
          <p:cNvPr id="14" name="Rectangle 13">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D49DD0-EB71-E03F-E8D6-7B7E296DB53C}"/>
              </a:ext>
            </a:extLst>
          </p:cNvPr>
          <p:cNvSpPr>
            <a:spLocks noGrp="1"/>
          </p:cNvSpPr>
          <p:nvPr>
            <p:ph idx="1"/>
          </p:nvPr>
        </p:nvSpPr>
        <p:spPr>
          <a:xfrm>
            <a:off x="4586487" y="275303"/>
            <a:ext cx="3935505" cy="5964775"/>
          </a:xfrm>
        </p:spPr>
        <p:txBody>
          <a:bodyPr anchor="ctr">
            <a:normAutofit fontScale="92500" lnSpcReduction="10000"/>
          </a:bodyPr>
          <a:lstStyle/>
          <a:p>
            <a:pPr>
              <a:lnSpc>
                <a:spcPct val="90000"/>
              </a:lnSpc>
            </a:pPr>
            <a:r>
              <a:rPr lang="en-US" sz="1600" dirty="0"/>
              <a:t>Feature selection is a process in which you automatically or manually select those features (or variables) which contribute most to your prediction variable or output in which you are interested. Having irrelevant features in your data can decrease the accuracy of many models, especially linear algorithms like linear and logistic regression.</a:t>
            </a:r>
          </a:p>
          <a:p>
            <a:pPr>
              <a:lnSpc>
                <a:spcPct val="90000"/>
              </a:lnSpc>
            </a:pPr>
            <a:endParaRPr lang="en-US" sz="1600" dirty="0"/>
          </a:p>
          <a:p>
            <a:pPr>
              <a:lnSpc>
                <a:spcPct val="90000"/>
              </a:lnSpc>
            </a:pPr>
            <a:endParaRPr lang="en-US" sz="1600" dirty="0"/>
          </a:p>
          <a:p>
            <a:pPr>
              <a:lnSpc>
                <a:spcPct val="90000"/>
              </a:lnSpc>
              <a:buFont typeface="+mj-lt"/>
              <a:buAutoNum type="arabicPeriod"/>
            </a:pPr>
            <a:r>
              <a:rPr lang="en-US" sz="1600" b="1" dirty="0"/>
              <a:t>Filter Methods</a:t>
            </a:r>
            <a:r>
              <a:rPr lang="en-US" sz="1600" dirty="0"/>
              <a:t>: These methods use statistical measures to score each feature. Examples </a:t>
            </a:r>
            <a:r>
              <a:rPr lang="en-US" sz="1600" dirty="0" err="1"/>
              <a:t>includePearson</a:t>
            </a:r>
            <a:r>
              <a:rPr lang="en-US" sz="1600" dirty="0"/>
              <a:t> correlation coefficient scores and chi-squared tests.</a:t>
            </a:r>
          </a:p>
          <a:p>
            <a:pPr>
              <a:lnSpc>
                <a:spcPct val="90000"/>
              </a:lnSpc>
              <a:buFont typeface="+mj-lt"/>
              <a:buAutoNum type="arabicPeriod"/>
            </a:pPr>
            <a:endParaRPr lang="en-US" sz="1600" dirty="0"/>
          </a:p>
          <a:p>
            <a:pPr>
              <a:lnSpc>
                <a:spcPct val="90000"/>
              </a:lnSpc>
              <a:buFont typeface="+mj-lt"/>
              <a:buAutoNum type="arabicPeriod"/>
            </a:pPr>
            <a:r>
              <a:rPr lang="en-US" sz="1600" b="1" dirty="0"/>
              <a:t>Wrapper Methods</a:t>
            </a:r>
            <a:r>
              <a:rPr lang="en-US" sz="1600" dirty="0"/>
              <a:t>: These methods consider the selection of a set of features as a search problem. Examples include recursive feature elimination, Sequential Forward Selection and Sequential Backward Selection.</a:t>
            </a:r>
          </a:p>
          <a:p>
            <a:pPr>
              <a:lnSpc>
                <a:spcPct val="90000"/>
              </a:lnSpc>
              <a:buFont typeface="+mj-lt"/>
              <a:buAutoNum type="arabicPeriod"/>
            </a:pPr>
            <a:endParaRPr lang="en-US" sz="1600" dirty="0"/>
          </a:p>
          <a:p>
            <a:pPr>
              <a:lnSpc>
                <a:spcPct val="90000"/>
              </a:lnSpc>
              <a:buFont typeface="+mj-lt"/>
              <a:buAutoNum type="arabicPeriod"/>
            </a:pPr>
            <a:r>
              <a:rPr lang="en-US" sz="1600" b="1" dirty="0"/>
              <a:t>Embedded Methods</a:t>
            </a:r>
            <a:r>
              <a:rPr lang="en-US" sz="1600" dirty="0"/>
              <a:t>: These methods learn which features best contribute to the accuracy of the model while the model is being created. Examples include regularization methods like LASSO.</a:t>
            </a:r>
          </a:p>
          <a:p>
            <a:pPr>
              <a:lnSpc>
                <a:spcPct val="90000"/>
              </a:lnSpc>
            </a:pPr>
            <a:endParaRPr lang="en-IN" sz="1100" dirty="0"/>
          </a:p>
        </p:txBody>
      </p:sp>
    </p:spTree>
    <p:extLst>
      <p:ext uri="{BB962C8B-B14F-4D97-AF65-F5344CB8AC3E}">
        <p14:creationId xmlns:p14="http://schemas.microsoft.com/office/powerpoint/2010/main" val="127161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3504" y="4018276"/>
            <a:ext cx="3604497" cy="1644592"/>
          </a:xfrm>
        </p:spPr>
        <p:txBody>
          <a:bodyPr vert="horz" lIns="91440" tIns="45720" rIns="91440" bIns="45720" rtlCol="0" anchor="t">
            <a:normAutofit/>
          </a:bodyPr>
          <a:lstStyle/>
          <a:p>
            <a:pPr algn="l" defTabSz="914400">
              <a:lnSpc>
                <a:spcPct val="90000"/>
              </a:lnSpc>
            </a:pPr>
            <a:r>
              <a:rPr lang="en-US" sz="3500">
                <a:solidFill>
                  <a:schemeClr val="tx2"/>
                </a:solidFill>
              </a:rPr>
              <a:t>Why Feature Selection?</a:t>
            </a:r>
          </a:p>
        </p:txBody>
      </p:sp>
      <p:pic>
        <p:nvPicPr>
          <p:cNvPr id="27" name="Picture 26" descr="Wall of advesive notes with one standing out">
            <a:extLst>
              <a:ext uri="{FF2B5EF4-FFF2-40B4-BE49-F238E27FC236}">
                <a16:creationId xmlns:a16="http://schemas.microsoft.com/office/drawing/2014/main" id="{DD490DBE-36A6-E12B-4D28-7D9D307D9852}"/>
              </a:ext>
            </a:extLst>
          </p:cNvPr>
          <p:cNvPicPr>
            <a:picLocks noChangeAspect="1"/>
          </p:cNvPicPr>
          <p:nvPr/>
        </p:nvPicPr>
        <p:blipFill rotWithShape="1">
          <a:blip r:embed="rId2">
            <a:alphaModFix/>
          </a:blip>
          <a:srcRect l="18433" r="35297" b="-1"/>
          <a:stretch/>
        </p:blipFill>
        <p:spPr>
          <a:xfrm>
            <a:off x="4389993" y="10"/>
            <a:ext cx="4753778" cy="6857989"/>
          </a:xfrm>
          <a:prstGeom prst="rect">
            <a:avLst/>
          </a:prstGeom>
        </p:spPr>
      </p:pic>
      <p:grpSp>
        <p:nvGrpSpPr>
          <p:cNvPr id="28" name="Group 27">
            <a:extLst>
              <a:ext uri="{FF2B5EF4-FFF2-40B4-BE49-F238E27FC236}">
                <a16:creationId xmlns:a16="http://schemas.microsoft.com/office/drawing/2014/main" id="{3DFB5C00-6040-4666-9765-4391ECB26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27842" y="-1"/>
            <a:ext cx="4816158" cy="6858001"/>
            <a:chOff x="5770456" y="-12663"/>
            <a:chExt cx="6421545" cy="6858001"/>
          </a:xfrm>
        </p:grpSpPr>
        <p:sp>
          <p:nvSpPr>
            <p:cNvPr id="12" name="Freeform: Shape 11">
              <a:extLst>
                <a:ext uri="{FF2B5EF4-FFF2-40B4-BE49-F238E27FC236}">
                  <a16:creationId xmlns:a16="http://schemas.microsoft.com/office/drawing/2014/main" id="{F5AF136B-F25D-4A62-92D1-409DE6B3AC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6158" y="12665"/>
              <a:ext cx="6015842" cy="6832673"/>
            </a:xfrm>
            <a:custGeom>
              <a:avLst/>
              <a:gdLst>
                <a:gd name="connsiteX0" fmla="*/ 6015842 w 6015842"/>
                <a:gd name="connsiteY0" fmla="*/ 6607627 h 6832673"/>
                <a:gd name="connsiteX1" fmla="*/ 6015842 w 6015842"/>
                <a:gd name="connsiteY1" fmla="*/ 6832673 h 6832673"/>
                <a:gd name="connsiteX2" fmla="*/ 5735634 w 6015842"/>
                <a:gd name="connsiteY2" fmla="*/ 6832673 h 6832673"/>
                <a:gd name="connsiteX3" fmla="*/ 5818530 w 6015842"/>
                <a:gd name="connsiteY3" fmla="*/ 6767255 h 6832673"/>
                <a:gd name="connsiteX4" fmla="*/ 4633062 w 6015842"/>
                <a:gd name="connsiteY4" fmla="*/ 499 h 6832673"/>
                <a:gd name="connsiteX5" fmla="*/ 4830740 w 6015842"/>
                <a:gd name="connsiteY5" fmla="*/ 7861 h 6832673"/>
                <a:gd name="connsiteX6" fmla="*/ 5614049 w 6015842"/>
                <a:gd name="connsiteY6" fmla="*/ 130835 h 6832673"/>
                <a:gd name="connsiteX7" fmla="*/ 5900717 w 6015842"/>
                <a:gd name="connsiteY7" fmla="*/ 218147 h 6832673"/>
                <a:gd name="connsiteX8" fmla="*/ 6015842 w 6015842"/>
                <a:gd name="connsiteY8" fmla="*/ 264101 h 6832673"/>
                <a:gd name="connsiteX9" fmla="*/ 6015842 w 6015842"/>
                <a:gd name="connsiteY9" fmla="*/ 662291 h 6832673"/>
                <a:gd name="connsiteX10" fmla="*/ 5865183 w 6015842"/>
                <a:gd name="connsiteY10" fmla="*/ 601873 h 6832673"/>
                <a:gd name="connsiteX11" fmla="*/ 5522516 w 6015842"/>
                <a:gd name="connsiteY11" fmla="*/ 496937 h 6832673"/>
                <a:gd name="connsiteX12" fmla="*/ 4809762 w 6015842"/>
                <a:gd name="connsiteY12" fmla="*/ 394287 h 6832673"/>
                <a:gd name="connsiteX13" fmla="*/ 4087181 w 6015842"/>
                <a:gd name="connsiteY13" fmla="*/ 420838 h 6832673"/>
                <a:gd name="connsiteX14" fmla="*/ 3378242 w 6015842"/>
                <a:gd name="connsiteY14" fmla="*/ 571551 h 6832673"/>
                <a:gd name="connsiteX15" fmla="*/ 1488325 w 6015842"/>
                <a:gd name="connsiteY15" fmla="*/ 1639596 h 6832673"/>
                <a:gd name="connsiteX16" fmla="*/ 993256 w 6015842"/>
                <a:gd name="connsiteY16" fmla="*/ 2176884 h 6832673"/>
                <a:gd name="connsiteX17" fmla="*/ 601602 w 6015842"/>
                <a:gd name="connsiteY17" fmla="*/ 2794422 h 6832673"/>
                <a:gd name="connsiteX18" fmla="*/ 335805 w 6015842"/>
                <a:gd name="connsiteY18" fmla="*/ 3476785 h 6832673"/>
                <a:gd name="connsiteX19" fmla="*/ 238991 w 6015842"/>
                <a:gd name="connsiteY19" fmla="*/ 4205577 h 6832673"/>
                <a:gd name="connsiteX20" fmla="*/ 279770 w 6015842"/>
                <a:gd name="connsiteY20" fmla="*/ 4561593 h 6832673"/>
                <a:gd name="connsiteX21" fmla="*/ 400346 w 6015842"/>
                <a:gd name="connsiteY21" fmla="*/ 4894912 h 6832673"/>
                <a:gd name="connsiteX22" fmla="*/ 484398 w 6015842"/>
                <a:gd name="connsiteY22" fmla="*/ 5051706 h 6832673"/>
                <a:gd name="connsiteX23" fmla="*/ 580920 w 6015842"/>
                <a:gd name="connsiteY23" fmla="*/ 5203606 h 6832673"/>
                <a:gd name="connsiteX24" fmla="*/ 803883 w 6015842"/>
                <a:gd name="connsiteY24" fmla="*/ 5497171 h 6832673"/>
                <a:gd name="connsiteX25" fmla="*/ 1045184 w 6015842"/>
                <a:gd name="connsiteY25" fmla="*/ 5792959 h 6832673"/>
                <a:gd name="connsiteX26" fmla="*/ 1165173 w 6015842"/>
                <a:gd name="connsiteY26" fmla="*/ 5947381 h 6832673"/>
                <a:gd name="connsiteX27" fmla="*/ 1222822 w 6015842"/>
                <a:gd name="connsiteY27" fmla="*/ 6023035 h 6832673"/>
                <a:gd name="connsiteX28" fmla="*/ 1279296 w 6015842"/>
                <a:gd name="connsiteY28" fmla="*/ 6095720 h 6832673"/>
                <a:gd name="connsiteX29" fmla="*/ 1764538 w 6015842"/>
                <a:gd name="connsiteY29" fmla="*/ 6631821 h 6832673"/>
                <a:gd name="connsiteX30" fmla="*/ 1979400 w 6015842"/>
                <a:gd name="connsiteY30" fmla="*/ 6832673 h 6832673"/>
                <a:gd name="connsiteX31" fmla="*/ 1213789 w 6015842"/>
                <a:gd name="connsiteY31" fmla="*/ 6832673 h 6832673"/>
                <a:gd name="connsiteX32" fmla="*/ 1117208 w 6015842"/>
                <a:gd name="connsiteY32" fmla="*/ 6706732 h 6832673"/>
                <a:gd name="connsiteX33" fmla="*/ 894535 w 6015842"/>
                <a:gd name="connsiteY33" fmla="*/ 6375343 h 6832673"/>
                <a:gd name="connsiteX34" fmla="*/ 842461 w 6015842"/>
                <a:gd name="connsiteY34" fmla="*/ 6291085 h 6832673"/>
                <a:gd name="connsiteX35" fmla="*/ 792736 w 6015842"/>
                <a:gd name="connsiteY35" fmla="*/ 6209052 h 6832673"/>
                <a:gd name="connsiteX36" fmla="*/ 694454 w 6015842"/>
                <a:gd name="connsiteY36" fmla="*/ 6050330 h 6832673"/>
                <a:gd name="connsiteX37" fmla="*/ 490706 w 6015842"/>
                <a:gd name="connsiteY37" fmla="*/ 5724130 h 6832673"/>
                <a:gd name="connsiteX38" fmla="*/ 292239 w 6015842"/>
                <a:gd name="connsiteY38" fmla="*/ 5381020 h 6832673"/>
                <a:gd name="connsiteX39" fmla="*/ 202759 w 6015842"/>
                <a:gd name="connsiteY39" fmla="*/ 5199305 h 6832673"/>
                <a:gd name="connsiteX40" fmla="*/ 126628 w 6015842"/>
                <a:gd name="connsiteY40" fmla="*/ 5010171 h 6832673"/>
                <a:gd name="connsiteX41" fmla="*/ 67953 w 6015842"/>
                <a:gd name="connsiteY41" fmla="*/ 4812881 h 6832673"/>
                <a:gd name="connsiteX42" fmla="*/ 46243 w 6015842"/>
                <a:gd name="connsiteY42" fmla="*/ 4712306 h 6832673"/>
                <a:gd name="connsiteX43" fmla="*/ 36709 w 6015842"/>
                <a:gd name="connsiteY43" fmla="*/ 4661870 h 6832673"/>
                <a:gd name="connsiteX44" fmla="*/ 28789 w 6015842"/>
                <a:gd name="connsiteY44" fmla="*/ 4611286 h 6832673"/>
                <a:gd name="connsiteX45" fmla="*/ 38 w 6015842"/>
                <a:gd name="connsiteY45" fmla="*/ 4205577 h 6832673"/>
                <a:gd name="connsiteX46" fmla="*/ 81448 w 6015842"/>
                <a:gd name="connsiteY46" fmla="*/ 3416115 h 6832673"/>
                <a:gd name="connsiteX47" fmla="*/ 326122 w 6015842"/>
                <a:gd name="connsiteY47" fmla="*/ 2659581 h 6832673"/>
                <a:gd name="connsiteX48" fmla="*/ 1243505 w 6015842"/>
                <a:gd name="connsiteY48" fmla="*/ 1374811 h 6832673"/>
                <a:gd name="connsiteX49" fmla="*/ 1851817 w 6015842"/>
                <a:gd name="connsiteY49" fmla="*/ 871494 h 6832673"/>
                <a:gd name="connsiteX50" fmla="*/ 4040976 w 6015842"/>
                <a:gd name="connsiteY50" fmla="*/ 31151 h 6832673"/>
                <a:gd name="connsiteX51" fmla="*/ 4633062 w 6015842"/>
                <a:gd name="connsiteY51" fmla="*/ 499 h 68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15842" h="6832673">
                  <a:moveTo>
                    <a:pt x="6015842" y="6607627"/>
                  </a:moveTo>
                  <a:lnTo>
                    <a:pt x="6015842" y="6832673"/>
                  </a:lnTo>
                  <a:lnTo>
                    <a:pt x="5735634" y="6832673"/>
                  </a:lnTo>
                  <a:lnTo>
                    <a:pt x="5818530" y="6767255"/>
                  </a:lnTo>
                  <a:close/>
                  <a:moveTo>
                    <a:pt x="4633062" y="499"/>
                  </a:moveTo>
                  <a:cubicBezTo>
                    <a:pt x="4698976" y="1486"/>
                    <a:pt x="4764884" y="3940"/>
                    <a:pt x="4830740" y="7861"/>
                  </a:cubicBezTo>
                  <a:cubicBezTo>
                    <a:pt x="5095128" y="23382"/>
                    <a:pt x="5357448" y="64564"/>
                    <a:pt x="5614049" y="130835"/>
                  </a:cubicBezTo>
                  <a:cubicBezTo>
                    <a:pt x="5710834" y="155913"/>
                    <a:pt x="5806471" y="185048"/>
                    <a:pt x="5900717" y="218147"/>
                  </a:cubicBezTo>
                  <a:lnTo>
                    <a:pt x="6015842" y="264101"/>
                  </a:lnTo>
                  <a:lnTo>
                    <a:pt x="6015842" y="662291"/>
                  </a:lnTo>
                  <a:lnTo>
                    <a:pt x="5865183" y="601873"/>
                  </a:lnTo>
                  <a:cubicBezTo>
                    <a:pt x="5753061" y="560521"/>
                    <a:pt x="5638663" y="525479"/>
                    <a:pt x="5522516" y="496937"/>
                  </a:cubicBezTo>
                  <a:cubicBezTo>
                    <a:pt x="5288740" y="439663"/>
                    <a:pt x="5050052" y="405286"/>
                    <a:pt x="4809762" y="394287"/>
                  </a:cubicBezTo>
                  <a:cubicBezTo>
                    <a:pt x="4568594" y="381810"/>
                    <a:pt x="4326810" y="390696"/>
                    <a:pt x="4087181" y="420838"/>
                  </a:cubicBezTo>
                  <a:cubicBezTo>
                    <a:pt x="3847216" y="451509"/>
                    <a:pt x="3610112" y="501913"/>
                    <a:pt x="3378242" y="571551"/>
                  </a:cubicBezTo>
                  <a:cubicBezTo>
                    <a:pt x="2679220" y="784970"/>
                    <a:pt x="2034383" y="1149380"/>
                    <a:pt x="1488325" y="1639596"/>
                  </a:cubicBezTo>
                  <a:cubicBezTo>
                    <a:pt x="1308517" y="1804150"/>
                    <a:pt x="1142887" y="1983894"/>
                    <a:pt x="993256" y="2176884"/>
                  </a:cubicBezTo>
                  <a:cubicBezTo>
                    <a:pt x="843445" y="2369563"/>
                    <a:pt x="712290" y="2576362"/>
                    <a:pt x="601602" y="2794422"/>
                  </a:cubicBezTo>
                  <a:cubicBezTo>
                    <a:pt x="489834" y="3011933"/>
                    <a:pt x="400757" y="3240628"/>
                    <a:pt x="335805" y="3476785"/>
                  </a:cubicBezTo>
                  <a:cubicBezTo>
                    <a:pt x="271624" y="3714276"/>
                    <a:pt x="239065" y="3959377"/>
                    <a:pt x="238991" y="4205577"/>
                  </a:cubicBezTo>
                  <a:cubicBezTo>
                    <a:pt x="239262" y="4325420"/>
                    <a:pt x="252943" y="4444849"/>
                    <a:pt x="279770" y="4561593"/>
                  </a:cubicBezTo>
                  <a:cubicBezTo>
                    <a:pt x="307988" y="4676763"/>
                    <a:pt x="348413" y="4788524"/>
                    <a:pt x="400346" y="4894912"/>
                  </a:cubicBezTo>
                  <a:cubicBezTo>
                    <a:pt x="426018" y="4948165"/>
                    <a:pt x="454327" y="5000381"/>
                    <a:pt x="484398" y="5051706"/>
                  </a:cubicBezTo>
                  <a:cubicBezTo>
                    <a:pt x="514468" y="5103033"/>
                    <a:pt x="547181" y="5153617"/>
                    <a:pt x="580920" y="5203606"/>
                  </a:cubicBezTo>
                  <a:cubicBezTo>
                    <a:pt x="649275" y="5303291"/>
                    <a:pt x="725259" y="5400008"/>
                    <a:pt x="803883" y="5497171"/>
                  </a:cubicBezTo>
                  <a:cubicBezTo>
                    <a:pt x="882508" y="5594333"/>
                    <a:pt x="965240" y="5691644"/>
                    <a:pt x="1045184" y="5792959"/>
                  </a:cubicBezTo>
                  <a:cubicBezTo>
                    <a:pt x="1085571" y="5843395"/>
                    <a:pt x="1125568" y="5894870"/>
                    <a:pt x="1165173" y="5947381"/>
                  </a:cubicBezTo>
                  <a:lnTo>
                    <a:pt x="1222822" y="6023035"/>
                  </a:lnTo>
                  <a:cubicBezTo>
                    <a:pt x="1241744" y="6047215"/>
                    <a:pt x="1259787" y="6072135"/>
                    <a:pt x="1279296" y="6095720"/>
                  </a:cubicBezTo>
                  <a:cubicBezTo>
                    <a:pt x="1430649" y="6283772"/>
                    <a:pt x="1592663" y="6462773"/>
                    <a:pt x="1764538" y="6631821"/>
                  </a:cubicBezTo>
                  <a:lnTo>
                    <a:pt x="1979400" y="6832673"/>
                  </a:lnTo>
                  <a:lnTo>
                    <a:pt x="1213789" y="6832673"/>
                  </a:lnTo>
                  <a:lnTo>
                    <a:pt x="1117208" y="6706732"/>
                  </a:lnTo>
                  <a:cubicBezTo>
                    <a:pt x="1038730" y="6598297"/>
                    <a:pt x="964066" y="6487930"/>
                    <a:pt x="894535" y="6375343"/>
                  </a:cubicBezTo>
                  <a:cubicBezTo>
                    <a:pt x="876640" y="6347454"/>
                    <a:pt x="859771" y="6319121"/>
                    <a:pt x="842461" y="6291085"/>
                  </a:cubicBezTo>
                  <a:lnTo>
                    <a:pt x="792736" y="6209052"/>
                  </a:lnTo>
                  <a:cubicBezTo>
                    <a:pt x="760903" y="6156245"/>
                    <a:pt x="727753" y="6103584"/>
                    <a:pt x="694454" y="6050330"/>
                  </a:cubicBezTo>
                  <a:lnTo>
                    <a:pt x="490706" y="5724130"/>
                  </a:lnTo>
                  <a:cubicBezTo>
                    <a:pt x="422643" y="5613617"/>
                    <a:pt x="355167" y="5499692"/>
                    <a:pt x="292239" y="5381020"/>
                  </a:cubicBezTo>
                  <a:cubicBezTo>
                    <a:pt x="260847" y="5321686"/>
                    <a:pt x="230631" y="5261310"/>
                    <a:pt x="202759" y="5199305"/>
                  </a:cubicBezTo>
                  <a:cubicBezTo>
                    <a:pt x="174889" y="5137299"/>
                    <a:pt x="149511" y="5074254"/>
                    <a:pt x="126628" y="5010171"/>
                  </a:cubicBezTo>
                  <a:cubicBezTo>
                    <a:pt x="103745" y="4946089"/>
                    <a:pt x="84529" y="4879485"/>
                    <a:pt x="67953" y="4812881"/>
                  </a:cubicBezTo>
                  <a:cubicBezTo>
                    <a:pt x="60179" y="4779355"/>
                    <a:pt x="52551" y="4745979"/>
                    <a:pt x="46243" y="4712306"/>
                  </a:cubicBezTo>
                  <a:lnTo>
                    <a:pt x="36709" y="4661870"/>
                  </a:lnTo>
                  <a:lnTo>
                    <a:pt x="28789" y="4611286"/>
                  </a:lnTo>
                  <a:cubicBezTo>
                    <a:pt x="8927" y="4476995"/>
                    <a:pt x="-684" y="4341352"/>
                    <a:pt x="38" y="4205577"/>
                  </a:cubicBezTo>
                  <a:cubicBezTo>
                    <a:pt x="735" y="3940316"/>
                    <a:pt x="28012" y="3675812"/>
                    <a:pt x="81448" y="3416115"/>
                  </a:cubicBezTo>
                  <a:cubicBezTo>
                    <a:pt x="134458" y="3155392"/>
                    <a:pt x="216542" y="2901597"/>
                    <a:pt x="326122" y="2659581"/>
                  </a:cubicBezTo>
                  <a:cubicBezTo>
                    <a:pt x="546153" y="2175993"/>
                    <a:pt x="866666" y="1743286"/>
                    <a:pt x="1243505" y="1374811"/>
                  </a:cubicBezTo>
                  <a:cubicBezTo>
                    <a:pt x="1432510" y="1190706"/>
                    <a:pt x="1635952" y="1022387"/>
                    <a:pt x="1851817" y="871494"/>
                  </a:cubicBezTo>
                  <a:cubicBezTo>
                    <a:pt x="2502124" y="413640"/>
                    <a:pt x="3254043" y="125004"/>
                    <a:pt x="4040976" y="31151"/>
                  </a:cubicBezTo>
                  <a:cubicBezTo>
                    <a:pt x="4237529" y="7767"/>
                    <a:pt x="4435320" y="-2463"/>
                    <a:pt x="4633062" y="49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14A545AB-98A3-4EA5-8D41-F52106038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7958" y="32887"/>
              <a:ext cx="5994043" cy="6812451"/>
            </a:xfrm>
            <a:custGeom>
              <a:avLst/>
              <a:gdLst>
                <a:gd name="connsiteX0" fmla="*/ 5994043 w 5994043"/>
                <a:gd name="connsiteY0" fmla="*/ 6088971 h 6812451"/>
                <a:gd name="connsiteX1" fmla="*/ 5994043 w 5994043"/>
                <a:gd name="connsiteY1" fmla="*/ 6812451 h 6812451"/>
                <a:gd name="connsiteX2" fmla="*/ 4989355 w 5994043"/>
                <a:gd name="connsiteY2" fmla="*/ 6812451 h 6812451"/>
                <a:gd name="connsiteX3" fmla="*/ 5129829 w 5994043"/>
                <a:gd name="connsiteY3" fmla="*/ 6731039 h 6812451"/>
                <a:gd name="connsiteX4" fmla="*/ 5840791 w 5994043"/>
                <a:gd name="connsiteY4" fmla="*/ 6209052 h 6812451"/>
                <a:gd name="connsiteX5" fmla="*/ 4646021 w 5994043"/>
                <a:gd name="connsiteY5" fmla="*/ 0 h 6812451"/>
                <a:gd name="connsiteX6" fmla="*/ 5834943 w 5994043"/>
                <a:gd name="connsiteY6" fmla="*/ 187955 h 6812451"/>
                <a:gd name="connsiteX7" fmla="*/ 5994043 w 5994043"/>
                <a:gd name="connsiteY7" fmla="*/ 246737 h 6812451"/>
                <a:gd name="connsiteX8" fmla="*/ 5994043 w 5994043"/>
                <a:gd name="connsiteY8" fmla="*/ 1234190 h 6812451"/>
                <a:gd name="connsiteX9" fmla="*/ 5813213 w 5994043"/>
                <a:gd name="connsiteY9" fmla="*/ 1136134 h 6812451"/>
                <a:gd name="connsiteX10" fmla="*/ 4645435 w 5994043"/>
                <a:gd name="connsiteY10" fmla="*/ 890335 h 6812451"/>
                <a:gd name="connsiteX11" fmla="*/ 3262616 w 5994043"/>
                <a:gd name="connsiteY11" fmla="*/ 1158830 h 6812451"/>
                <a:gd name="connsiteX12" fmla="*/ 2030445 w 5994043"/>
                <a:gd name="connsiteY12" fmla="*/ 1900528 h 6812451"/>
                <a:gd name="connsiteX13" fmla="*/ 1183473 w 5994043"/>
                <a:gd name="connsiteY13" fmla="*/ 2961898 h 6812451"/>
                <a:gd name="connsiteX14" fmla="*/ 880124 w 5994043"/>
                <a:gd name="connsiteY14" fmla="*/ 4180805 h 6812451"/>
                <a:gd name="connsiteX15" fmla="*/ 1381647 w 5994043"/>
                <a:gd name="connsiteY15" fmla="*/ 5288309 h 6812451"/>
                <a:gd name="connsiteX16" fmla="*/ 1651257 w 5994043"/>
                <a:gd name="connsiteY16" fmla="*/ 5671767 h 6812451"/>
                <a:gd name="connsiteX17" fmla="*/ 2679827 w 5994043"/>
                <a:gd name="connsiteY17" fmla="*/ 6733581 h 6812451"/>
                <a:gd name="connsiteX18" fmla="*/ 2818128 w 5994043"/>
                <a:gd name="connsiteY18" fmla="*/ 6812451 h 6812451"/>
                <a:gd name="connsiteX19" fmla="*/ 1420330 w 5994043"/>
                <a:gd name="connsiteY19" fmla="*/ 6812451 h 6812451"/>
                <a:gd name="connsiteX20" fmla="*/ 1286880 w 5994043"/>
                <a:gd name="connsiteY20" fmla="*/ 6661555 h 6812451"/>
                <a:gd name="connsiteX21" fmla="*/ 922515 w 5994043"/>
                <a:gd name="connsiteY21" fmla="*/ 6171671 h 6812451"/>
                <a:gd name="connsiteX22" fmla="*/ 0 w 5994043"/>
                <a:gd name="connsiteY22" fmla="*/ 4180805 h 6812451"/>
                <a:gd name="connsiteX23" fmla="*/ 4645435 w 5994043"/>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4043" h="6812451">
                  <a:moveTo>
                    <a:pt x="5994043" y="6088971"/>
                  </a:moveTo>
                  <a:lnTo>
                    <a:pt x="5994043" y="6812451"/>
                  </a:lnTo>
                  <a:lnTo>
                    <a:pt x="4989355" y="6812451"/>
                  </a:lnTo>
                  <a:lnTo>
                    <a:pt x="5129829" y="6731039"/>
                  </a:lnTo>
                  <a:cubicBezTo>
                    <a:pt x="5358317" y="6586623"/>
                    <a:pt x="5590395" y="6406975"/>
                    <a:pt x="5840791" y="6209052"/>
                  </a:cubicBezTo>
                  <a:close/>
                  <a:moveTo>
                    <a:pt x="4646021" y="0"/>
                  </a:moveTo>
                  <a:cubicBezTo>
                    <a:pt x="5075935" y="0"/>
                    <a:pt x="5473199" y="65804"/>
                    <a:pt x="5834943" y="187955"/>
                  </a:cubicBezTo>
                  <a:lnTo>
                    <a:pt x="5994043" y="246737"/>
                  </a:lnTo>
                  <a:lnTo>
                    <a:pt x="5994043" y="1234190"/>
                  </a:lnTo>
                  <a:lnTo>
                    <a:pt x="5813213" y="1136134"/>
                  </a:lnTo>
                  <a:cubicBezTo>
                    <a:pt x="5466151" y="973109"/>
                    <a:pt x="5073323" y="890335"/>
                    <a:pt x="4645435" y="890335"/>
                  </a:cubicBezTo>
                  <a:cubicBezTo>
                    <a:pt x="4193787" y="890335"/>
                    <a:pt x="3715146" y="983493"/>
                    <a:pt x="3262616" y="1158830"/>
                  </a:cubicBezTo>
                  <a:cubicBezTo>
                    <a:pt x="2813519" y="1334122"/>
                    <a:pt x="2396942" y="1584891"/>
                    <a:pt x="2030445" y="1900528"/>
                  </a:cubicBezTo>
                  <a:cubicBezTo>
                    <a:pt x="1672528" y="2210706"/>
                    <a:pt x="1379593" y="2577698"/>
                    <a:pt x="1183473" y="2961898"/>
                  </a:cubicBezTo>
                  <a:cubicBezTo>
                    <a:pt x="982804" y="3356334"/>
                    <a:pt x="880124" y="3766345"/>
                    <a:pt x="880124" y="4180805"/>
                  </a:cubicBezTo>
                  <a:cubicBezTo>
                    <a:pt x="880124" y="4577020"/>
                    <a:pt x="1033705" y="4806798"/>
                    <a:pt x="1381647" y="5288309"/>
                  </a:cubicBezTo>
                  <a:cubicBezTo>
                    <a:pt x="1468632" y="5408909"/>
                    <a:pt x="1558551" y="5533662"/>
                    <a:pt x="1651257" y="5671767"/>
                  </a:cubicBezTo>
                  <a:cubicBezTo>
                    <a:pt x="1979104" y="6160396"/>
                    <a:pt x="2315457" y="6507809"/>
                    <a:pt x="2679827" y="6733581"/>
                  </a:cubicBezTo>
                  <a:lnTo>
                    <a:pt x="2818128" y="6812451"/>
                  </a:lnTo>
                  <a:lnTo>
                    <a:pt x="1420330" y="6812451"/>
                  </a:lnTo>
                  <a:lnTo>
                    <a:pt x="1286880" y="6661555"/>
                  </a:lnTo>
                  <a:cubicBezTo>
                    <a:pt x="1160113" y="6509154"/>
                    <a:pt x="1039064" y="6345506"/>
                    <a:pt x="922515" y="6171671"/>
                  </a:cubicBezTo>
                  <a:cubicBezTo>
                    <a:pt x="474827" y="5504440"/>
                    <a:pt x="0" y="5046663"/>
                    <a:pt x="0" y="4180805"/>
                  </a:cubicBezTo>
                  <a:cubicBezTo>
                    <a:pt x="0" y="1872047"/>
                    <a:pt x="2339074"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85B985B-4E1C-4D7F-A82E-CE87F95EF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8976" y="32887"/>
              <a:ext cx="6013025" cy="6812451"/>
            </a:xfrm>
            <a:custGeom>
              <a:avLst/>
              <a:gdLst>
                <a:gd name="connsiteX0" fmla="*/ 6013025 w 6013025"/>
                <a:gd name="connsiteY0" fmla="*/ 6261711 h 6812451"/>
                <a:gd name="connsiteX1" fmla="*/ 6013025 w 6013025"/>
                <a:gd name="connsiteY1" fmla="*/ 6812451 h 6812451"/>
                <a:gd name="connsiteX2" fmla="*/ 5273640 w 6013025"/>
                <a:gd name="connsiteY2" fmla="*/ 6812451 h 6812451"/>
                <a:gd name="connsiteX3" fmla="*/ 5321464 w 6013025"/>
                <a:gd name="connsiteY3" fmla="*/ 6781445 h 6812451"/>
                <a:gd name="connsiteX4" fmla="*/ 5931296 w 6013025"/>
                <a:gd name="connsiteY4" fmla="*/ 6325796 h 6812451"/>
                <a:gd name="connsiteX5" fmla="*/ 4646022 w 6013025"/>
                <a:gd name="connsiteY5" fmla="*/ 0 h 6812451"/>
                <a:gd name="connsiteX6" fmla="*/ 6012842 w 6013025"/>
                <a:gd name="connsiteY6" fmla="*/ 253682 h 6812451"/>
                <a:gd name="connsiteX7" fmla="*/ 6013025 w 6013025"/>
                <a:gd name="connsiteY7" fmla="*/ 253762 h 6812451"/>
                <a:gd name="connsiteX8" fmla="*/ 6013025 w 6013025"/>
                <a:gd name="connsiteY8" fmla="*/ 1076411 h 6812451"/>
                <a:gd name="connsiteX9" fmla="*/ 5874968 w 6013025"/>
                <a:gd name="connsiteY9" fmla="*/ 1001590 h 6812451"/>
                <a:gd name="connsiteX10" fmla="*/ 4645435 w 6013025"/>
                <a:gd name="connsiteY10" fmla="*/ 741995 h 6812451"/>
                <a:gd name="connsiteX11" fmla="*/ 3209956 w 6013025"/>
                <a:gd name="connsiteY11" fmla="*/ 1021170 h 6812451"/>
                <a:gd name="connsiteX12" fmla="*/ 1935097 w 6013025"/>
                <a:gd name="connsiteY12" fmla="*/ 1787938 h 6812451"/>
                <a:gd name="connsiteX13" fmla="*/ 1053214 w 6013025"/>
                <a:gd name="connsiteY13" fmla="*/ 2893811 h 6812451"/>
                <a:gd name="connsiteX14" fmla="*/ 733436 w 6013025"/>
                <a:gd name="connsiteY14" fmla="*/ 4180805 h 6812451"/>
                <a:gd name="connsiteX15" fmla="*/ 1262683 w 6013025"/>
                <a:gd name="connsiteY15" fmla="*/ 5375977 h 6812451"/>
                <a:gd name="connsiteX16" fmla="*/ 1529361 w 6013025"/>
                <a:gd name="connsiteY16" fmla="*/ 5755283 h 6812451"/>
                <a:gd name="connsiteX17" fmla="*/ 2477042 w 6013025"/>
                <a:gd name="connsiteY17" fmla="*/ 6776885 h 6812451"/>
                <a:gd name="connsiteX18" fmla="*/ 2533056 w 6013025"/>
                <a:gd name="connsiteY18" fmla="*/ 6812451 h 6812451"/>
                <a:gd name="connsiteX19" fmla="*/ 1420329 w 6013025"/>
                <a:gd name="connsiteY19" fmla="*/ 6812451 h 6812451"/>
                <a:gd name="connsiteX20" fmla="*/ 1286880 w 6013025"/>
                <a:gd name="connsiteY20" fmla="*/ 6661555 h 6812451"/>
                <a:gd name="connsiteX21" fmla="*/ 922515 w 6013025"/>
                <a:gd name="connsiteY21" fmla="*/ 6171671 h 6812451"/>
                <a:gd name="connsiteX22" fmla="*/ 0 w 6013025"/>
                <a:gd name="connsiteY22" fmla="*/ 4180805 h 6812451"/>
                <a:gd name="connsiteX23" fmla="*/ 4645435 w 6013025"/>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3025" h="6812451">
                  <a:moveTo>
                    <a:pt x="6013025" y="6261711"/>
                  </a:moveTo>
                  <a:lnTo>
                    <a:pt x="6013025" y="6812451"/>
                  </a:lnTo>
                  <a:lnTo>
                    <a:pt x="5273640" y="6812451"/>
                  </a:lnTo>
                  <a:lnTo>
                    <a:pt x="5321464" y="6781445"/>
                  </a:lnTo>
                  <a:cubicBezTo>
                    <a:pt x="5513938" y="6651587"/>
                    <a:pt x="5713420" y="6497963"/>
                    <a:pt x="5931296" y="6325796"/>
                  </a:cubicBezTo>
                  <a:close/>
                  <a:moveTo>
                    <a:pt x="4646022" y="0"/>
                  </a:moveTo>
                  <a:cubicBezTo>
                    <a:pt x="5147587" y="0"/>
                    <a:pt x="5604713" y="89566"/>
                    <a:pt x="6012842" y="253682"/>
                  </a:cubicBezTo>
                  <a:lnTo>
                    <a:pt x="6013025" y="253762"/>
                  </a:lnTo>
                  <a:lnTo>
                    <a:pt x="6013025" y="1076411"/>
                  </a:lnTo>
                  <a:lnTo>
                    <a:pt x="5874968" y="1001590"/>
                  </a:lnTo>
                  <a:cubicBezTo>
                    <a:pt x="5508543" y="829367"/>
                    <a:pt x="5094739" y="741995"/>
                    <a:pt x="4645435" y="741995"/>
                  </a:cubicBezTo>
                  <a:cubicBezTo>
                    <a:pt x="4168703" y="741995"/>
                    <a:pt x="3685809" y="835895"/>
                    <a:pt x="3209956" y="1021170"/>
                  </a:cubicBezTo>
                  <a:cubicBezTo>
                    <a:pt x="2745309" y="1202264"/>
                    <a:pt x="2314283" y="1461517"/>
                    <a:pt x="1935097" y="1787938"/>
                  </a:cubicBezTo>
                  <a:cubicBezTo>
                    <a:pt x="1557525" y="2115028"/>
                    <a:pt x="1260777" y="2487212"/>
                    <a:pt x="1053214" y="2893811"/>
                  </a:cubicBezTo>
                  <a:cubicBezTo>
                    <a:pt x="840958" y="3309458"/>
                    <a:pt x="733436" y="3742460"/>
                    <a:pt x="733436" y="4180805"/>
                  </a:cubicBezTo>
                  <a:cubicBezTo>
                    <a:pt x="733436" y="4622561"/>
                    <a:pt x="905208" y="4880374"/>
                    <a:pt x="1262683" y="5375977"/>
                  </a:cubicBezTo>
                  <a:cubicBezTo>
                    <a:pt x="1348936" y="5495539"/>
                    <a:pt x="1438122" y="5619106"/>
                    <a:pt x="1529361" y="5755283"/>
                  </a:cubicBezTo>
                  <a:cubicBezTo>
                    <a:pt x="1828942" y="6201779"/>
                    <a:pt x="2138082" y="6538284"/>
                    <a:pt x="2477042" y="6776885"/>
                  </a:cubicBezTo>
                  <a:lnTo>
                    <a:pt x="2533056" y="6812451"/>
                  </a:lnTo>
                  <a:lnTo>
                    <a:pt x="1420329" y="6812451"/>
                  </a:lnTo>
                  <a:lnTo>
                    <a:pt x="1286880" y="6661555"/>
                  </a:lnTo>
                  <a:cubicBezTo>
                    <a:pt x="1160113" y="6509154"/>
                    <a:pt x="1039064" y="6345506"/>
                    <a:pt x="922515" y="6171671"/>
                  </a:cubicBezTo>
                  <a:cubicBezTo>
                    <a:pt x="474827" y="5504440"/>
                    <a:pt x="0" y="5046663"/>
                    <a:pt x="0" y="4180805"/>
                  </a:cubicBezTo>
                  <a:cubicBezTo>
                    <a:pt x="0" y="1872047"/>
                    <a:pt x="2339075"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A13BF9A0-E8BD-4AE9-9312-413ACFE3A1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5112" y="-12663"/>
              <a:ext cx="6156889" cy="6858000"/>
            </a:xfrm>
            <a:custGeom>
              <a:avLst/>
              <a:gdLst>
                <a:gd name="connsiteX0" fmla="*/ 2697511 w 6156889"/>
                <a:gd name="connsiteY0" fmla="*/ 0 h 6858000"/>
                <a:gd name="connsiteX1" fmla="*/ 6012777 w 6156889"/>
                <a:gd name="connsiteY1" fmla="*/ 0 h 6858000"/>
                <a:gd name="connsiteX2" fmla="*/ 6130331 w 6156889"/>
                <a:gd name="connsiteY2" fmla="*/ 54136 h 6858000"/>
                <a:gd name="connsiteX3" fmla="*/ 6156889 w 6156889"/>
                <a:gd name="connsiteY3" fmla="*/ 68258 h 6858000"/>
                <a:gd name="connsiteX4" fmla="*/ 6156889 w 6156889"/>
                <a:gd name="connsiteY4" fmla="*/ 430986 h 6858000"/>
                <a:gd name="connsiteX5" fmla="*/ 5996798 w 6156889"/>
                <a:gd name="connsiteY5" fmla="*/ 361212 h 6858000"/>
                <a:gd name="connsiteX6" fmla="*/ 5637513 w 6156889"/>
                <a:gd name="connsiteY6" fmla="*/ 243549 h 6858000"/>
                <a:gd name="connsiteX7" fmla="*/ 5269544 w 6156889"/>
                <a:gd name="connsiteY7" fmla="*/ 169380 h 6858000"/>
                <a:gd name="connsiteX8" fmla="*/ 4898545 w 6156889"/>
                <a:gd name="connsiteY8" fmla="*/ 136002 h 6858000"/>
                <a:gd name="connsiteX9" fmla="*/ 4736575 w 6156889"/>
                <a:gd name="connsiteY9" fmla="*/ 132591 h 6858000"/>
                <a:gd name="connsiteX10" fmla="*/ 4152501 w 6156889"/>
                <a:gd name="connsiteY10" fmla="*/ 177093 h 6858000"/>
                <a:gd name="connsiteX11" fmla="*/ 3785688 w 6156889"/>
                <a:gd name="connsiteY11" fmla="*/ 251263 h 6858000"/>
                <a:gd name="connsiteX12" fmla="*/ 3424793 w 6156889"/>
                <a:gd name="connsiteY12" fmla="*/ 356583 h 6858000"/>
                <a:gd name="connsiteX13" fmla="*/ 3073425 w 6156889"/>
                <a:gd name="connsiteY13" fmla="*/ 490979 h 6858000"/>
                <a:gd name="connsiteX14" fmla="*/ 2732162 w 6156889"/>
                <a:gd name="connsiteY14" fmla="*/ 653411 h 6858000"/>
                <a:gd name="connsiteX15" fmla="*/ 2083562 w 6156889"/>
                <a:gd name="connsiteY15" fmla="*/ 1054373 h 6858000"/>
                <a:gd name="connsiteX16" fmla="*/ 1930543 w 6156889"/>
                <a:gd name="connsiteY16" fmla="*/ 1169336 h 6858000"/>
                <a:gd name="connsiteX17" fmla="*/ 1867890 w 6156889"/>
                <a:gd name="connsiteY17" fmla="*/ 1218733 h 6858000"/>
                <a:gd name="connsiteX18" fmla="*/ 1855187 w 6156889"/>
                <a:gd name="connsiteY18" fmla="*/ 1228968 h 6858000"/>
                <a:gd name="connsiteX19" fmla="*/ 1781565 w 6156889"/>
                <a:gd name="connsiteY19" fmla="*/ 1289343 h 6858000"/>
                <a:gd name="connsiteX20" fmla="*/ 1495015 w 6156889"/>
                <a:gd name="connsiteY20" fmla="*/ 1547751 h 6858000"/>
                <a:gd name="connsiteX21" fmla="*/ 984708 w 6156889"/>
                <a:gd name="connsiteY21" fmla="*/ 2132951 h 6858000"/>
                <a:gd name="connsiteX22" fmla="*/ 767305 w 6156889"/>
                <a:gd name="connsiteY22" fmla="*/ 2459299 h 6858000"/>
                <a:gd name="connsiteX23" fmla="*/ 582382 w 6156889"/>
                <a:gd name="connsiteY23" fmla="*/ 2806859 h 6858000"/>
                <a:gd name="connsiteX24" fmla="*/ 541818 w 6156889"/>
                <a:gd name="connsiteY24" fmla="*/ 2895863 h 6858000"/>
                <a:gd name="connsiteX25" fmla="*/ 521896 w 6156889"/>
                <a:gd name="connsiteY25" fmla="*/ 2940364 h 6858000"/>
                <a:gd name="connsiteX26" fmla="*/ 503130 w 6156889"/>
                <a:gd name="connsiteY26" fmla="*/ 2985756 h 6858000"/>
                <a:gd name="connsiteX27" fmla="*/ 500243 w 6156889"/>
                <a:gd name="connsiteY27" fmla="*/ 2992728 h 6858000"/>
                <a:gd name="connsiteX28" fmla="*/ 467329 w 6156889"/>
                <a:gd name="connsiteY28" fmla="*/ 3077133 h 6858000"/>
                <a:gd name="connsiteX29" fmla="*/ 454626 w 6156889"/>
                <a:gd name="connsiteY29" fmla="*/ 3111399 h 6858000"/>
                <a:gd name="connsiteX30" fmla="*/ 433548 w 6156889"/>
                <a:gd name="connsiteY30" fmla="*/ 3170735 h 6858000"/>
                <a:gd name="connsiteX31" fmla="*/ 433548 w 6156889"/>
                <a:gd name="connsiteY31" fmla="*/ 3171477 h 6858000"/>
                <a:gd name="connsiteX32" fmla="*/ 323692 w 6156889"/>
                <a:gd name="connsiteY32" fmla="*/ 3552414 h 6858000"/>
                <a:gd name="connsiteX33" fmla="*/ 234768 w 6156889"/>
                <a:gd name="connsiteY33" fmla="*/ 4341877 h 6858000"/>
                <a:gd name="connsiteX34" fmla="*/ 273600 w 6156889"/>
                <a:gd name="connsiteY34" fmla="*/ 4733940 h 6858000"/>
                <a:gd name="connsiteX35" fmla="*/ 386489 w 6156889"/>
                <a:gd name="connsiteY35" fmla="*/ 5105974 h 6858000"/>
                <a:gd name="connsiteX36" fmla="*/ 413628 w 6156889"/>
                <a:gd name="connsiteY36" fmla="*/ 5168870 h 6858000"/>
                <a:gd name="connsiteX37" fmla="*/ 425176 w 6156889"/>
                <a:gd name="connsiteY37" fmla="*/ 5194384 h 6858000"/>
                <a:gd name="connsiteX38" fmla="*/ 435570 w 6156889"/>
                <a:gd name="connsiteY38" fmla="*/ 5215745 h 6858000"/>
                <a:gd name="connsiteX39" fmla="*/ 468194 w 6156889"/>
                <a:gd name="connsiteY39" fmla="*/ 5280867 h 6858000"/>
                <a:gd name="connsiteX40" fmla="*/ 564915 w 6156889"/>
                <a:gd name="connsiteY40" fmla="*/ 5450715 h 6858000"/>
                <a:gd name="connsiteX41" fmla="*/ 672174 w 6156889"/>
                <a:gd name="connsiteY41" fmla="*/ 5615521 h 6858000"/>
                <a:gd name="connsiteX42" fmla="*/ 787660 w 6156889"/>
                <a:gd name="connsiteY42" fmla="*/ 5777360 h 6858000"/>
                <a:gd name="connsiteX43" fmla="*/ 933894 w 6156889"/>
                <a:gd name="connsiteY43" fmla="*/ 5971536 h 6858000"/>
                <a:gd name="connsiteX44" fmla="*/ 1030614 w 6156889"/>
                <a:gd name="connsiteY44" fmla="*/ 6098961 h 6858000"/>
                <a:gd name="connsiteX45" fmla="*/ 1152885 w 6156889"/>
                <a:gd name="connsiteY45" fmla="*/ 6263172 h 6858000"/>
                <a:gd name="connsiteX46" fmla="*/ 1215248 w 6156889"/>
                <a:gd name="connsiteY46" fmla="*/ 6350397 h 6858000"/>
                <a:gd name="connsiteX47" fmla="*/ 1271259 w 6156889"/>
                <a:gd name="connsiteY47" fmla="*/ 6428720 h 6858000"/>
                <a:gd name="connsiteX48" fmla="*/ 1369279 w 6156889"/>
                <a:gd name="connsiteY48" fmla="*/ 6561483 h 6858000"/>
                <a:gd name="connsiteX49" fmla="*/ 1388190 w 6156889"/>
                <a:gd name="connsiteY49" fmla="*/ 6586701 h 6858000"/>
                <a:gd name="connsiteX50" fmla="*/ 1397717 w 6156889"/>
                <a:gd name="connsiteY50" fmla="*/ 6598865 h 6858000"/>
                <a:gd name="connsiteX51" fmla="*/ 1510605 w 6156889"/>
                <a:gd name="connsiteY51" fmla="*/ 6739342 h 6858000"/>
                <a:gd name="connsiteX52" fmla="*/ 1613307 w 6156889"/>
                <a:gd name="connsiteY52" fmla="*/ 6858000 h 6858000"/>
                <a:gd name="connsiteX53" fmla="*/ 916995 w 6156889"/>
                <a:gd name="connsiteY53" fmla="*/ 6858000 h 6858000"/>
                <a:gd name="connsiteX54" fmla="*/ 818055 w 6156889"/>
                <a:gd name="connsiteY54" fmla="*/ 6724213 h 6858000"/>
                <a:gd name="connsiteX55" fmla="*/ 590467 w 6156889"/>
                <a:gd name="connsiteY55" fmla="*/ 6365824 h 6858000"/>
                <a:gd name="connsiteX56" fmla="*/ 1 w 6156889"/>
                <a:gd name="connsiteY56" fmla="*/ 4123180 h 6858000"/>
                <a:gd name="connsiteX57" fmla="*/ 2644788 w 6156889"/>
                <a:gd name="connsiteY57" fmla="*/ 213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6889" h="6858000">
                  <a:moveTo>
                    <a:pt x="2697511" y="0"/>
                  </a:moveTo>
                  <a:lnTo>
                    <a:pt x="6012777" y="0"/>
                  </a:lnTo>
                  <a:lnTo>
                    <a:pt x="6130331" y="54136"/>
                  </a:lnTo>
                  <a:lnTo>
                    <a:pt x="6156889" y="68258"/>
                  </a:lnTo>
                  <a:lnTo>
                    <a:pt x="6156889" y="430986"/>
                  </a:lnTo>
                  <a:lnTo>
                    <a:pt x="5996798" y="361212"/>
                  </a:lnTo>
                  <a:cubicBezTo>
                    <a:pt x="5879619" y="314469"/>
                    <a:pt x="5759632" y="275159"/>
                    <a:pt x="5637513" y="243549"/>
                  </a:cubicBezTo>
                  <a:cubicBezTo>
                    <a:pt x="5516267" y="211953"/>
                    <a:pt x="5393420" y="187194"/>
                    <a:pt x="5269544" y="169380"/>
                  </a:cubicBezTo>
                  <a:cubicBezTo>
                    <a:pt x="5146509" y="151850"/>
                    <a:pt x="5022677" y="140710"/>
                    <a:pt x="4898545" y="136002"/>
                  </a:cubicBezTo>
                  <a:cubicBezTo>
                    <a:pt x="4844843" y="133778"/>
                    <a:pt x="4790421" y="132591"/>
                    <a:pt x="4736575" y="132591"/>
                  </a:cubicBezTo>
                  <a:cubicBezTo>
                    <a:pt x="4541085" y="132750"/>
                    <a:pt x="4345869" y="147625"/>
                    <a:pt x="4152501" y="177093"/>
                  </a:cubicBezTo>
                  <a:cubicBezTo>
                    <a:pt x="4025611" y="197711"/>
                    <a:pt x="3902184" y="222484"/>
                    <a:pt x="3785688" y="251263"/>
                  </a:cubicBezTo>
                  <a:cubicBezTo>
                    <a:pt x="3659662" y="282414"/>
                    <a:pt x="3538548" y="318163"/>
                    <a:pt x="3424793" y="356583"/>
                  </a:cubicBezTo>
                  <a:cubicBezTo>
                    <a:pt x="3306130" y="396636"/>
                    <a:pt x="3188333" y="441582"/>
                    <a:pt x="3073425" y="490979"/>
                  </a:cubicBezTo>
                  <a:cubicBezTo>
                    <a:pt x="2958516" y="540376"/>
                    <a:pt x="2843751" y="595114"/>
                    <a:pt x="2732162" y="653411"/>
                  </a:cubicBezTo>
                  <a:cubicBezTo>
                    <a:pt x="2507123" y="771357"/>
                    <a:pt x="2290398" y="905336"/>
                    <a:pt x="2083562" y="1054373"/>
                  </a:cubicBezTo>
                  <a:cubicBezTo>
                    <a:pt x="2041265" y="1085080"/>
                    <a:pt x="1985686" y="1125874"/>
                    <a:pt x="1930543" y="1169336"/>
                  </a:cubicBezTo>
                  <a:cubicBezTo>
                    <a:pt x="1909611" y="1185209"/>
                    <a:pt x="1888390" y="1202268"/>
                    <a:pt x="1867890" y="1218733"/>
                  </a:cubicBezTo>
                  <a:lnTo>
                    <a:pt x="1855187" y="1228968"/>
                  </a:lnTo>
                  <a:cubicBezTo>
                    <a:pt x="1828481" y="1249736"/>
                    <a:pt x="1803074" y="1271097"/>
                    <a:pt x="1781565" y="1289343"/>
                  </a:cubicBezTo>
                  <a:cubicBezTo>
                    <a:pt x="1674740" y="1379238"/>
                    <a:pt x="1581630" y="1463791"/>
                    <a:pt x="1495015" y="1547751"/>
                  </a:cubicBezTo>
                  <a:cubicBezTo>
                    <a:pt x="1309115" y="1727642"/>
                    <a:pt x="1138401" y="1923407"/>
                    <a:pt x="984708" y="2132951"/>
                  </a:cubicBezTo>
                  <a:cubicBezTo>
                    <a:pt x="906322" y="2240646"/>
                    <a:pt x="833132" y="2350417"/>
                    <a:pt x="767305" y="2459299"/>
                  </a:cubicBezTo>
                  <a:cubicBezTo>
                    <a:pt x="693682" y="2584350"/>
                    <a:pt x="633197" y="2697681"/>
                    <a:pt x="582382" y="2806859"/>
                  </a:cubicBezTo>
                  <a:cubicBezTo>
                    <a:pt x="567369" y="2837564"/>
                    <a:pt x="553511" y="2868864"/>
                    <a:pt x="541818" y="2895863"/>
                  </a:cubicBezTo>
                  <a:lnTo>
                    <a:pt x="521896" y="2940364"/>
                  </a:lnTo>
                  <a:lnTo>
                    <a:pt x="503130" y="2985756"/>
                  </a:lnTo>
                  <a:lnTo>
                    <a:pt x="500243" y="2992728"/>
                  </a:lnTo>
                  <a:cubicBezTo>
                    <a:pt x="488550" y="3021655"/>
                    <a:pt x="477433" y="3049097"/>
                    <a:pt x="467329" y="3077133"/>
                  </a:cubicBezTo>
                  <a:cubicBezTo>
                    <a:pt x="463143" y="3088555"/>
                    <a:pt x="458955" y="3099978"/>
                    <a:pt x="454626" y="3111399"/>
                  </a:cubicBezTo>
                  <a:cubicBezTo>
                    <a:pt x="447119" y="3132315"/>
                    <a:pt x="439900" y="3151302"/>
                    <a:pt x="433548" y="3170735"/>
                  </a:cubicBezTo>
                  <a:lnTo>
                    <a:pt x="433548" y="3171477"/>
                  </a:lnTo>
                  <a:cubicBezTo>
                    <a:pt x="389714" y="3296142"/>
                    <a:pt x="353032" y="3423342"/>
                    <a:pt x="323692" y="3552414"/>
                  </a:cubicBezTo>
                  <a:cubicBezTo>
                    <a:pt x="264660" y="3811192"/>
                    <a:pt x="234820" y="4076083"/>
                    <a:pt x="234768" y="4341877"/>
                  </a:cubicBezTo>
                  <a:cubicBezTo>
                    <a:pt x="235675" y="4473528"/>
                    <a:pt x="248676" y="4604795"/>
                    <a:pt x="273600" y="4733940"/>
                  </a:cubicBezTo>
                  <a:cubicBezTo>
                    <a:pt x="298849" y="4861570"/>
                    <a:pt x="336674" y="4986220"/>
                    <a:pt x="386489" y="5105974"/>
                  </a:cubicBezTo>
                  <a:cubicBezTo>
                    <a:pt x="394716" y="5126742"/>
                    <a:pt x="403955" y="5147213"/>
                    <a:pt x="413628" y="5168870"/>
                  </a:cubicBezTo>
                  <a:cubicBezTo>
                    <a:pt x="417526" y="5177327"/>
                    <a:pt x="421423" y="5185781"/>
                    <a:pt x="425176" y="5194384"/>
                  </a:cubicBezTo>
                  <a:lnTo>
                    <a:pt x="435570" y="5215745"/>
                  </a:lnTo>
                  <a:cubicBezTo>
                    <a:pt x="446542" y="5238442"/>
                    <a:pt x="456936" y="5259803"/>
                    <a:pt x="468194" y="5280867"/>
                  </a:cubicBezTo>
                  <a:cubicBezTo>
                    <a:pt x="494035" y="5332043"/>
                    <a:pt x="523773" y="5383816"/>
                    <a:pt x="564915" y="5450715"/>
                  </a:cubicBezTo>
                  <a:cubicBezTo>
                    <a:pt x="597108" y="5503526"/>
                    <a:pt x="631176" y="5554998"/>
                    <a:pt x="672174" y="5615521"/>
                  </a:cubicBezTo>
                  <a:cubicBezTo>
                    <a:pt x="710284" y="5671296"/>
                    <a:pt x="750127" y="5726035"/>
                    <a:pt x="787660" y="5777360"/>
                  </a:cubicBezTo>
                  <a:cubicBezTo>
                    <a:pt x="835442" y="5842333"/>
                    <a:pt x="885534" y="5908046"/>
                    <a:pt x="933894" y="5971536"/>
                  </a:cubicBezTo>
                  <a:cubicBezTo>
                    <a:pt x="965654" y="6013219"/>
                    <a:pt x="996978" y="6054311"/>
                    <a:pt x="1030614" y="6098961"/>
                  </a:cubicBezTo>
                  <a:cubicBezTo>
                    <a:pt x="1064250" y="6143611"/>
                    <a:pt x="1108567" y="6202502"/>
                    <a:pt x="1152885" y="6263172"/>
                  </a:cubicBezTo>
                  <a:cubicBezTo>
                    <a:pt x="1173816" y="6291949"/>
                    <a:pt x="1195904" y="6322954"/>
                    <a:pt x="1215248" y="6350397"/>
                  </a:cubicBezTo>
                  <a:cubicBezTo>
                    <a:pt x="1234593" y="6377839"/>
                    <a:pt x="1252925" y="6403651"/>
                    <a:pt x="1271259" y="6428720"/>
                  </a:cubicBezTo>
                  <a:cubicBezTo>
                    <a:pt x="1302873" y="6473517"/>
                    <a:pt x="1336653" y="6518317"/>
                    <a:pt x="1369279" y="6561483"/>
                  </a:cubicBezTo>
                  <a:lnTo>
                    <a:pt x="1388190" y="6586701"/>
                  </a:lnTo>
                  <a:lnTo>
                    <a:pt x="1397717" y="6598865"/>
                  </a:lnTo>
                  <a:cubicBezTo>
                    <a:pt x="1434238" y="6645443"/>
                    <a:pt x="1472061" y="6693653"/>
                    <a:pt x="1510605" y="6739342"/>
                  </a:cubicBezTo>
                  <a:lnTo>
                    <a:pt x="1613307" y="6858000"/>
                  </a:lnTo>
                  <a:lnTo>
                    <a:pt x="916995" y="6858000"/>
                  </a:lnTo>
                  <a:lnTo>
                    <a:pt x="818055" y="6724213"/>
                  </a:lnTo>
                  <a:cubicBezTo>
                    <a:pt x="736876" y="6608833"/>
                    <a:pt x="660902" y="6489255"/>
                    <a:pt x="590467" y="6365824"/>
                  </a:cubicBezTo>
                  <a:cubicBezTo>
                    <a:pt x="203909" y="5685167"/>
                    <a:pt x="149" y="4911263"/>
                    <a:pt x="1" y="4123180"/>
                  </a:cubicBezTo>
                  <a:cubicBezTo>
                    <a:pt x="-341" y="2279490"/>
                    <a:pt x="1090234" y="697390"/>
                    <a:pt x="2644788" y="2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6" name="Freeform: Shape 15">
              <a:extLst>
                <a:ext uri="{FF2B5EF4-FFF2-40B4-BE49-F238E27FC236}">
                  <a16:creationId xmlns:a16="http://schemas.microsoft.com/office/drawing/2014/main" id="{7E71C69F-3D46-48FF-B803-2C3641CA33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0456" y="-12663"/>
              <a:ext cx="6421544" cy="6858000"/>
            </a:xfrm>
            <a:custGeom>
              <a:avLst/>
              <a:gdLst>
                <a:gd name="connsiteX0" fmla="*/ 6209767 w 6421544"/>
                <a:gd name="connsiteY0" fmla="*/ 0 h 6858000"/>
                <a:gd name="connsiteX1" fmla="*/ 6421544 w 6421544"/>
                <a:gd name="connsiteY1" fmla="*/ 0 h 6858000"/>
                <a:gd name="connsiteX2" fmla="*/ 6421544 w 6421544"/>
                <a:gd name="connsiteY2" fmla="*/ 85748 h 6858000"/>
                <a:gd name="connsiteX3" fmla="*/ 6399563 w 6421544"/>
                <a:gd name="connsiteY3" fmla="*/ 75695 h 6858000"/>
                <a:gd name="connsiteX4" fmla="*/ 0 w 6421544"/>
                <a:gd name="connsiteY4" fmla="*/ 0 h 6858000"/>
                <a:gd name="connsiteX5" fmla="*/ 3188107 w 6421544"/>
                <a:gd name="connsiteY5" fmla="*/ 0 h 6858000"/>
                <a:gd name="connsiteX6" fmla="*/ 2888485 w 6421544"/>
                <a:gd name="connsiteY6" fmla="*/ 124347 h 6858000"/>
                <a:gd name="connsiteX7" fmla="*/ 329300 w 6421544"/>
                <a:gd name="connsiteY7" fmla="*/ 4148123 h 6858000"/>
                <a:gd name="connsiteX8" fmla="*/ 1105238 w 6421544"/>
                <a:gd name="connsiteY8" fmla="*/ 6663148 h 6858000"/>
                <a:gd name="connsiteX9" fmla="*/ 1251097 w 6421544"/>
                <a:gd name="connsiteY9" fmla="*/ 6858000 h 6858000"/>
                <a:gd name="connsiteX10" fmla="*/ 0 w 6421544"/>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1544" h="6858000">
                  <a:moveTo>
                    <a:pt x="6209767" y="0"/>
                  </a:moveTo>
                  <a:lnTo>
                    <a:pt x="6421544" y="0"/>
                  </a:lnTo>
                  <a:lnTo>
                    <a:pt x="6421544" y="85748"/>
                  </a:lnTo>
                  <a:lnTo>
                    <a:pt x="6399563" y="75695"/>
                  </a:lnTo>
                  <a:close/>
                  <a:moveTo>
                    <a:pt x="0" y="0"/>
                  </a:moveTo>
                  <a:lnTo>
                    <a:pt x="3188107" y="0"/>
                  </a:lnTo>
                  <a:lnTo>
                    <a:pt x="2888485" y="124347"/>
                  </a:lnTo>
                  <a:cubicBezTo>
                    <a:pt x="1378729" y="820423"/>
                    <a:pt x="329300" y="2360309"/>
                    <a:pt x="329300" y="4148123"/>
                  </a:cubicBezTo>
                  <a:cubicBezTo>
                    <a:pt x="329300" y="5082555"/>
                    <a:pt x="615984" y="5949257"/>
                    <a:pt x="1105238" y="6663148"/>
                  </a:cubicBezTo>
                  <a:lnTo>
                    <a:pt x="125109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5D61E5C2-EE8A-A3E3-247A-64F374D201AC}"/>
              </a:ext>
            </a:extLst>
          </p:cNvPr>
          <p:cNvGraphicFramePr>
            <a:graphicFrameLocks noGrp="1"/>
          </p:cNvGraphicFramePr>
          <p:nvPr>
            <p:ph idx="1"/>
          </p:nvPr>
        </p:nvGraphicFramePr>
        <p:xfrm>
          <a:off x="457200" y="275303"/>
          <a:ext cx="8229600" cy="58508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8257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IN" sz="3500"/>
              <a:t>Datasets Overview</a:t>
            </a:r>
          </a:p>
        </p:txBody>
      </p:sp>
      <p:sp>
        <p:nvSpPr>
          <p:cNvPr id="3" name="Content Placeholder 2"/>
          <p:cNvSpPr>
            <a:spLocks noGrp="1"/>
          </p:cNvSpPr>
          <p:nvPr>
            <p:ph idx="1"/>
          </p:nvPr>
        </p:nvSpPr>
        <p:spPr>
          <a:xfrm>
            <a:off x="571350" y="1907458"/>
            <a:ext cx="4000647" cy="4332621"/>
          </a:xfrm>
        </p:spPr>
        <p:txBody>
          <a:bodyPr anchor="ctr">
            <a:normAutofit/>
          </a:bodyPr>
          <a:lstStyle/>
          <a:p>
            <a:pPr>
              <a:lnSpc>
                <a:spcPct val="90000"/>
              </a:lnSpc>
            </a:pPr>
            <a:r>
              <a:rPr lang="en-US" sz="1400"/>
              <a:t>Techniques for feature selection were used on datasets as those for the Titanic, Heart, Breast Cancer, and other diseases. Both the wrapper alone and the hybrid (fusing the filter and wrapper approaches) were applied. </a:t>
            </a:r>
          </a:p>
          <a:p>
            <a:pPr>
              <a:lnSpc>
                <a:spcPct val="90000"/>
              </a:lnSpc>
            </a:pPr>
            <a:endParaRPr lang="en-US" sz="1400"/>
          </a:p>
          <a:p>
            <a:pPr>
              <a:lnSpc>
                <a:spcPct val="90000"/>
              </a:lnSpc>
            </a:pPr>
            <a:endParaRPr lang="en-US" sz="1400"/>
          </a:p>
          <a:p>
            <a:pPr>
              <a:lnSpc>
                <a:spcPct val="90000"/>
              </a:lnSpc>
            </a:pPr>
            <a:r>
              <a:rPr lang="en-US" sz="1400"/>
              <a:t>These techniques improved model accuracy by fine-tuning features across a range of datasets, including those related to health (such as diabetes and brain stroke) and finance (such as loan prediction and bank authentication). For accurate forecasts and insights across a variety of disciplines, this optimisation is essential.</a:t>
            </a:r>
            <a:endParaRPr lang="en-US" sz="1400" dirty="0"/>
          </a:p>
        </p:txBody>
      </p:sp>
      <p:pic>
        <p:nvPicPr>
          <p:cNvPr id="14" name="Picture 13" descr="Graph on document with pen">
            <a:extLst>
              <a:ext uri="{FF2B5EF4-FFF2-40B4-BE49-F238E27FC236}">
                <a16:creationId xmlns:a16="http://schemas.microsoft.com/office/drawing/2014/main" id="{6CB6D114-EC83-1258-F7A5-D438B007B2A9}"/>
              </a:ext>
            </a:extLst>
          </p:cNvPr>
          <p:cNvPicPr>
            <a:picLocks noChangeAspect="1"/>
          </p:cNvPicPr>
          <p:nvPr/>
        </p:nvPicPr>
        <p:blipFill rotWithShape="1">
          <a:blip r:embed="rId2"/>
          <a:srcRect l="37422" r="23700" b="-1"/>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pic>
        <p:nvPicPr>
          <p:cNvPr id="5" name="Picture 4">
            <a:extLst>
              <a:ext uri="{FF2B5EF4-FFF2-40B4-BE49-F238E27FC236}">
                <a16:creationId xmlns:a16="http://schemas.microsoft.com/office/drawing/2014/main" id="{31AF92C5-B96B-5DF9-2264-4F16D0D1F31D}"/>
              </a:ext>
            </a:extLst>
          </p:cNvPr>
          <p:cNvPicPr>
            <a:picLocks noChangeAspect="1"/>
          </p:cNvPicPr>
          <p:nvPr/>
        </p:nvPicPr>
        <p:blipFill>
          <a:blip r:embed="rId3"/>
          <a:stretch>
            <a:fillRect/>
          </a:stretch>
        </p:blipFill>
        <p:spPr>
          <a:xfrm>
            <a:off x="5143347" y="-10886"/>
            <a:ext cx="4000653" cy="686888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7501" cy="4570886"/>
            <a:chOff x="0" y="0"/>
            <a:chExt cx="12196668" cy="4570886"/>
          </a:xfrm>
        </p:grpSpPr>
        <p:sp>
          <p:nvSpPr>
            <p:cNvPr id="21" name="Rectangle 20">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p:cNvSpPr>
            <a:spLocks noGrp="1"/>
          </p:cNvSpPr>
          <p:nvPr>
            <p:ph type="title"/>
          </p:nvPr>
        </p:nvSpPr>
        <p:spPr>
          <a:xfrm>
            <a:off x="844761" y="1124262"/>
            <a:ext cx="6013239" cy="2690413"/>
          </a:xfrm>
        </p:spPr>
        <p:txBody>
          <a:bodyPr vert="horz" lIns="91440" tIns="45720" rIns="91440" bIns="45720" rtlCol="0" anchor="t">
            <a:normAutofit/>
          </a:bodyPr>
          <a:lstStyle/>
          <a:p>
            <a:pPr algn="l" defTabSz="914400">
              <a:lnSpc>
                <a:spcPct val="90000"/>
              </a:lnSpc>
            </a:pPr>
            <a:r>
              <a:rPr lang="en-US" sz="4700" kern="1200">
                <a:solidFill>
                  <a:srgbClr val="FFFFFF"/>
                </a:solidFill>
                <a:latin typeface="+mj-lt"/>
                <a:ea typeface="+mj-ea"/>
                <a:cs typeface="+mj-cs"/>
              </a:rPr>
              <a:t>Feature Selection Techniques</a:t>
            </a:r>
          </a:p>
        </p:txBody>
      </p:sp>
      <p:pic>
        <p:nvPicPr>
          <p:cNvPr id="25" name="Graphic 24" descr="Checkmark">
            <a:extLst>
              <a:ext uri="{FF2B5EF4-FFF2-40B4-BE49-F238E27FC236}">
                <a16:creationId xmlns:a16="http://schemas.microsoft.com/office/drawing/2014/main" id="{23336579-CD91-B0C5-DDC5-5F6B595E53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1767" y="5061057"/>
            <a:ext cx="1199733" cy="119973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5957" y="1404392"/>
            <a:ext cx="6858000" cy="4049215"/>
          </a:xfrm>
          <a:prstGeom prst="rect">
            <a:avLst/>
          </a:prstGeom>
          <a:ln>
            <a:noFill/>
          </a:ln>
          <a:effectLst>
            <a:outerShdw blurRad="419100" dist="152400" sx="94000" sy="94000" algn="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Fingerprint">
            <a:extLst>
              <a:ext uri="{FF2B5EF4-FFF2-40B4-BE49-F238E27FC236}">
                <a16:creationId xmlns:a16="http://schemas.microsoft.com/office/drawing/2014/main" id="{91E13884-72A3-67AF-B190-806C7747BB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698" y="3429000"/>
            <a:ext cx="2666998" cy="2666998"/>
          </a:xfrm>
          <a:prstGeom prst="rect">
            <a:avLst/>
          </a:prstGeom>
        </p:spPr>
      </p:pic>
      <p:sp>
        <p:nvSpPr>
          <p:cNvPr id="3" name="Content Placeholder 2">
            <a:extLst>
              <a:ext uri="{FF2B5EF4-FFF2-40B4-BE49-F238E27FC236}">
                <a16:creationId xmlns:a16="http://schemas.microsoft.com/office/drawing/2014/main" id="{F674CA2C-FF1E-AC5A-29F5-C08C204FED8F}"/>
              </a:ext>
            </a:extLst>
          </p:cNvPr>
          <p:cNvSpPr>
            <a:spLocks noGrp="1"/>
          </p:cNvSpPr>
          <p:nvPr>
            <p:ph idx="1"/>
          </p:nvPr>
        </p:nvSpPr>
        <p:spPr>
          <a:xfrm>
            <a:off x="4572000" y="785366"/>
            <a:ext cx="3943347" cy="5310632"/>
          </a:xfrm>
        </p:spPr>
        <p:txBody>
          <a:bodyPr anchor="ctr">
            <a:normAutofit/>
          </a:bodyPr>
          <a:lstStyle/>
          <a:p>
            <a:pPr marL="0" indent="0">
              <a:lnSpc>
                <a:spcPct val="90000"/>
              </a:lnSpc>
              <a:buNone/>
            </a:pPr>
            <a:r>
              <a:rPr lang="en-US" sz="1400" b="1" u="sng"/>
              <a:t>Hybrid (Filter – Wrapper Method )</a:t>
            </a:r>
          </a:p>
          <a:p>
            <a:pPr marL="0" indent="0">
              <a:lnSpc>
                <a:spcPct val="90000"/>
              </a:lnSpc>
              <a:buNone/>
            </a:pPr>
            <a:r>
              <a:rPr lang="en-US" sz="1400"/>
              <a:t>The advantages of both filter and wrapper technologies are combined in the hybrid filter-wrapper strategy. In the beginning, it uses filter techniques to swiftly pick out aspects that aren't important based on statistical measurements. To carefully choose the optimal feature subsets suited to a particular model's performance, wrapper approaches such as RFE (Recursive Feature Elimination) are then used. By combining computing economy with the accuracy and flexibility of wrappers, this integrated approach optimises feature selection and ensures reliable model performance.</a:t>
            </a:r>
          </a:p>
          <a:p>
            <a:pPr marL="0" indent="0">
              <a:lnSpc>
                <a:spcPct val="90000"/>
              </a:lnSpc>
              <a:buNone/>
            </a:pPr>
            <a:endParaRPr lang="en-US" sz="1400"/>
          </a:p>
          <a:p>
            <a:pPr marL="0" indent="0">
              <a:lnSpc>
                <a:spcPct val="90000"/>
              </a:lnSpc>
              <a:buNone/>
            </a:pPr>
            <a:endParaRPr lang="en-US" sz="1400"/>
          </a:p>
          <a:p>
            <a:pPr marL="0" indent="0">
              <a:lnSpc>
                <a:spcPct val="90000"/>
              </a:lnSpc>
              <a:buNone/>
            </a:pPr>
            <a:r>
              <a:rPr lang="en-US" sz="1400" b="1" u="sng"/>
              <a:t>Wrapper(SFS,SBS and RFE)</a:t>
            </a:r>
          </a:p>
          <a:p>
            <a:pPr marL="0" indent="0">
              <a:lnSpc>
                <a:spcPct val="90000"/>
              </a:lnSpc>
              <a:buNone/>
            </a:pPr>
            <a:r>
              <a:rPr lang="en-US" sz="1400"/>
              <a:t>Techniques for feature selection include wrapper approaches like RFE (Recursive Feature Elimination), SFS (Sequential Forward Selection), and SBS (Sequential Backward Selection). In order to ensure the best feature combinations, they analyse subsets of characteristics by training a model. Based on model performance, SFS adds, SBS eliminates, and RFE recursively picks features.</a:t>
            </a:r>
          </a:p>
          <a:p>
            <a:pPr marL="0" indent="0">
              <a:lnSpc>
                <a:spcPct val="90000"/>
              </a:lnSpc>
              <a:buNone/>
            </a:pPr>
            <a:endParaRPr lang="en-IN" sz="1400"/>
          </a:p>
        </p:txBody>
      </p:sp>
    </p:spTree>
    <p:extLst>
      <p:ext uri="{BB962C8B-B14F-4D97-AF65-F5344CB8AC3E}">
        <p14:creationId xmlns:p14="http://schemas.microsoft.com/office/powerpoint/2010/main" val="4106673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4048</TotalTime>
  <Words>2291</Words>
  <Application>Microsoft Office PowerPoint</Application>
  <PresentationFormat>On-screen Show (4:3)</PresentationFormat>
  <Paragraphs>184</Paragraphs>
  <Slides>28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ANALYZING THE IMPACT OF FEATURE SELECTION ON MACHINE LEARNING ALGORITHMS: A MULTI-DATASET INVESTIGATION</vt:lpstr>
      <vt:lpstr>Objective</vt:lpstr>
      <vt:lpstr>What is Feature Selection ?</vt:lpstr>
      <vt:lpstr>PowerPoint Presentation</vt:lpstr>
      <vt:lpstr>Why Feature Selection?</vt:lpstr>
      <vt:lpstr>PowerPoint Presentation</vt:lpstr>
      <vt:lpstr>Datasets Overview</vt:lpstr>
      <vt:lpstr>Feature Selection Techniques</vt:lpstr>
      <vt:lpstr>PowerPoint Presentation</vt:lpstr>
      <vt:lpstr>PowerPoint Presentation</vt:lpstr>
      <vt:lpstr>Model Selection</vt:lpstr>
      <vt:lpstr>PowerPoint Presentation</vt:lpstr>
      <vt:lpstr>Experimental Design </vt:lpstr>
      <vt:lpstr>Evaluation Metrics</vt:lpstr>
      <vt:lpstr>PowerPoint Presentation</vt:lpstr>
      <vt:lpstr>Hybrid Based Example</vt:lpstr>
      <vt:lpstr>PowerPoint Presentation</vt:lpstr>
      <vt:lpstr>Wrapper based Example</vt:lpstr>
      <vt:lpstr>Performance Highlights</vt:lpstr>
      <vt:lpstr>Hybrid Based Results  </vt:lpstr>
      <vt:lpstr>Wrapper Based Results </vt:lpstr>
      <vt:lpstr>Encountered Issues </vt:lpstr>
      <vt:lpstr>Hybrid Based &amp; Wrapper:   Advantage and Disadvantages  </vt:lpstr>
      <vt:lpstr>PowerPoint Presentation</vt:lpstr>
      <vt:lpstr>PowerPoint Presentation</vt:lpstr>
      <vt:lpstr>Interesting Findings</vt:lpstr>
      <vt:lpstr>Recommendations</vt:lpstr>
      <vt:lpstr>Concluding Thoughts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IMPACT OF FEATURE SELECTION ON MACHINE LEARNING ALGORITHMS: A MULTI-DATASET INVESTIGATION</dc:title>
  <dc:subject/>
  <dc:creator/>
  <cp:keywords/>
  <dc:description>generated using python-pptx</dc:description>
  <cp:lastModifiedBy>Nahush Agrawal</cp:lastModifiedBy>
  <cp:revision>21</cp:revision>
  <dcterms:created xsi:type="dcterms:W3CDTF">2013-01-27T09:14:16Z</dcterms:created>
  <dcterms:modified xsi:type="dcterms:W3CDTF">2023-10-18T09:44:02Z</dcterms:modified>
  <cp:category/>
</cp:coreProperties>
</file>